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EF08C3-A91E-48CD-B656-DD04B22C618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2001D6-D6F9-46BA-9BC1-8484225B61B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Ancient China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mtClean="0"/>
              <a:t>Middle Kingdom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r>
              <a:rPr lang="en-US" dirty="0" smtClean="0"/>
              <a:t>The Geography of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4495800" cy="5867400"/>
          </a:xfrm>
        </p:spPr>
        <p:txBody>
          <a:bodyPr/>
          <a:lstStyle/>
          <a:p>
            <a:r>
              <a:rPr lang="en-US" dirty="0" smtClean="0"/>
              <a:t>________boundaries ______China</a:t>
            </a:r>
          </a:p>
          <a:p>
            <a:pPr lvl="1"/>
            <a:r>
              <a:rPr lang="en-US" dirty="0" smtClean="0"/>
              <a:t>______(Gobi) and rain_____</a:t>
            </a:r>
          </a:p>
          <a:p>
            <a:pPr lvl="1"/>
            <a:r>
              <a:rPr lang="en-US" dirty="0" smtClean="0"/>
              <a:t>_________(Himalayas) and_______</a:t>
            </a:r>
          </a:p>
          <a:p>
            <a:r>
              <a:rPr lang="en-US" dirty="0" smtClean="0"/>
              <a:t>Chinese create unique and____________ civilization</a:t>
            </a:r>
            <a:endParaRPr lang="en-US" dirty="0"/>
          </a:p>
        </p:txBody>
      </p:sp>
      <p:pic>
        <p:nvPicPr>
          <p:cNvPr id="3074" name="Picture 2" descr="http://goldphotomix.com/images/Art/geographical-maps-of-c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4400550" cy="417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914400"/>
          </a:xfrm>
        </p:spPr>
        <p:txBody>
          <a:bodyPr/>
          <a:lstStyle/>
          <a:p>
            <a:r>
              <a:rPr lang="en-US" dirty="0" smtClean="0"/>
              <a:t>The “River of Sorrows” &amp; </a:t>
            </a:r>
            <a:r>
              <a:rPr lang="en-US" dirty="0" err="1" smtClean="0"/>
              <a:t>Gov’t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4495800" cy="5867400"/>
          </a:xfrm>
        </p:spPr>
        <p:txBody>
          <a:bodyPr/>
          <a:lstStyle/>
          <a:p>
            <a:r>
              <a:rPr lang="en-US" dirty="0" smtClean="0"/>
              <a:t>Huang or ______River</a:t>
            </a:r>
          </a:p>
          <a:p>
            <a:pPr lvl="1"/>
            <a:r>
              <a:rPr lang="en-US" dirty="0" smtClean="0"/>
              <a:t>Harsh and___________ floods</a:t>
            </a:r>
          </a:p>
          <a:p>
            <a:pPr lvl="1"/>
            <a:r>
              <a:rPr lang="en-US" dirty="0" smtClean="0"/>
              <a:t>Loess (pronounced </a:t>
            </a:r>
            <a:r>
              <a:rPr lang="en-US" i="1" dirty="0" smtClean="0"/>
              <a:t>less</a:t>
            </a:r>
            <a:r>
              <a:rPr lang="en-US" dirty="0" smtClean="0"/>
              <a:t>):</a:t>
            </a:r>
          </a:p>
          <a:p>
            <a:endParaRPr lang="en-US" dirty="0" smtClean="0"/>
          </a:p>
          <a:p>
            <a:r>
              <a:rPr lang="en-US" dirty="0" smtClean="0"/>
              <a:t>“Experts” teach </a:t>
            </a:r>
            <a:r>
              <a:rPr lang="en-US" dirty="0" err="1" smtClean="0"/>
              <a:t>ppl</a:t>
            </a:r>
            <a:r>
              <a:rPr lang="en-US" dirty="0" smtClean="0"/>
              <a:t> to:</a:t>
            </a:r>
          </a:p>
          <a:p>
            <a:pPr lvl="1"/>
            <a:r>
              <a:rPr lang="en-US" dirty="0" smtClean="0"/>
              <a:t>Peasants are told when:</a:t>
            </a:r>
          </a:p>
          <a:p>
            <a:pPr lvl="1"/>
            <a:r>
              <a:rPr lang="en-US" dirty="0" smtClean="0"/>
              <a:t>Farmers are told when:</a:t>
            </a:r>
          </a:p>
          <a:p>
            <a:pPr lvl="1"/>
            <a:endParaRPr lang="en-US" dirty="0"/>
          </a:p>
        </p:txBody>
      </p:sp>
      <p:pic>
        <p:nvPicPr>
          <p:cNvPr id="2050" name="Picture 2" descr="http://history.cultural-china.com/chinaWH/upload/upfiles/2009-07/13/a_look_at_daily_life_in_ancient_china2c6691735f05bc5410c6.jpg"/>
          <p:cNvPicPr>
            <a:picLocks noChangeAspect="1" noChangeArrowheads="1"/>
          </p:cNvPicPr>
          <p:nvPr/>
        </p:nvPicPr>
        <p:blipFill>
          <a:blip r:embed="rId2" cstate="print"/>
          <a:srcRect t="13636" r="18723"/>
          <a:stretch>
            <a:fillRect/>
          </a:stretch>
        </p:blipFill>
        <p:spPr bwMode="auto">
          <a:xfrm>
            <a:off x="4626643" y="1219200"/>
            <a:ext cx="4404559" cy="3505200"/>
          </a:xfrm>
          <a:prstGeom prst="rect">
            <a:avLst/>
          </a:prstGeom>
          <a:noFill/>
        </p:spPr>
      </p:pic>
      <p:pic>
        <p:nvPicPr>
          <p:cNvPr id="2054" name="Picture 6" descr="http://www.orientspiration.com/blog/wp-content/uploads/2011/06/31858526.jpg"/>
          <p:cNvPicPr>
            <a:picLocks noChangeAspect="1" noChangeArrowheads="1"/>
          </p:cNvPicPr>
          <p:nvPr/>
        </p:nvPicPr>
        <p:blipFill>
          <a:blip r:embed="rId3" cstate="print"/>
          <a:srcRect t="30547"/>
          <a:stretch>
            <a:fillRect/>
          </a:stretch>
        </p:blipFill>
        <p:spPr bwMode="auto">
          <a:xfrm>
            <a:off x="1600200" y="4800600"/>
            <a:ext cx="5791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914400"/>
          </a:xfrm>
        </p:spPr>
        <p:txBody>
          <a:bodyPr/>
          <a:lstStyle/>
          <a:p>
            <a:r>
              <a:rPr lang="en-US" dirty="0" smtClean="0"/>
              <a:t>Buddhism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4495800" cy="5867400"/>
          </a:xfrm>
        </p:spPr>
        <p:txBody>
          <a:bodyPr/>
          <a:lstStyle/>
          <a:p>
            <a:r>
              <a:rPr lang="en-US" dirty="0" smtClean="0"/>
              <a:t>Buddhism develops in _______</a:t>
            </a:r>
          </a:p>
          <a:p>
            <a:r>
              <a:rPr lang="en-US" dirty="0" err="1" smtClean="0"/>
              <a:t>B/f</a:t>
            </a:r>
            <a:r>
              <a:rPr lang="en-US" dirty="0" smtClean="0"/>
              <a:t> it spreads </a:t>
            </a:r>
            <a:r>
              <a:rPr lang="en-US" dirty="0" err="1" smtClean="0"/>
              <a:t>to____the</a:t>
            </a:r>
            <a:r>
              <a:rPr lang="en-US" dirty="0" smtClean="0"/>
              <a:t> Chinese have:</a:t>
            </a:r>
          </a:p>
          <a:p>
            <a:pPr lvl="1"/>
            <a:r>
              <a:rPr lang="en-US" dirty="0" smtClean="0"/>
              <a:t>______Worship </a:t>
            </a:r>
          </a:p>
          <a:p>
            <a:pPr lvl="1"/>
            <a:r>
              <a:rPr lang="en-US" dirty="0" smtClean="0"/>
              <a:t>Family and obedience is:</a:t>
            </a:r>
          </a:p>
          <a:p>
            <a:endParaRPr lang="en-US" dirty="0" smtClean="0"/>
          </a:p>
          <a:p>
            <a:r>
              <a:rPr lang="en-US" dirty="0" smtClean="0"/>
              <a:t>Chinese ________ these ideas into their understanding of _________</a:t>
            </a:r>
            <a:endParaRPr lang="en-US" dirty="0"/>
          </a:p>
        </p:txBody>
      </p:sp>
      <p:pic>
        <p:nvPicPr>
          <p:cNvPr id="1026" name="Picture 2" descr="http://www.chinwoomen.com/books/shaolinpics/bscap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685800"/>
            <a:ext cx="3911600" cy="3200401"/>
          </a:xfrm>
          <a:prstGeom prst="rect">
            <a:avLst/>
          </a:prstGeom>
          <a:noFill/>
        </p:spPr>
      </p:pic>
      <p:pic>
        <p:nvPicPr>
          <p:cNvPr id="1028" name="Picture 4" descr="http://www.chinwoomen.com/books/shaolinpics/bscap7.jpg"/>
          <p:cNvPicPr>
            <a:picLocks noChangeAspect="1" noChangeArrowheads="1"/>
          </p:cNvPicPr>
          <p:nvPr/>
        </p:nvPicPr>
        <p:blipFill>
          <a:blip r:embed="rId3" cstate="print"/>
          <a:srcRect r="4545"/>
          <a:stretch>
            <a:fillRect/>
          </a:stretch>
        </p:blipFill>
        <p:spPr bwMode="auto">
          <a:xfrm>
            <a:off x="5029200" y="3962400"/>
            <a:ext cx="320040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152</TotalTime>
  <Words>100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Ancient China</vt:lpstr>
      <vt:lpstr>The Geography of Isolation</vt:lpstr>
      <vt:lpstr>The “River of Sorrows” &amp; Gov’t</vt:lpstr>
      <vt:lpstr>Buddhism in China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China</dc:title>
  <dc:creator>IT Clone User</dc:creator>
  <cp:lastModifiedBy>IT Clone User</cp:lastModifiedBy>
  <cp:revision>16</cp:revision>
  <dcterms:created xsi:type="dcterms:W3CDTF">2011-08-23T11:50:43Z</dcterms:created>
  <dcterms:modified xsi:type="dcterms:W3CDTF">2011-08-23T14:23:37Z</dcterms:modified>
</cp:coreProperties>
</file>