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63428-23AF-447D-ABF6-4CAC1EC3DD5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CDD9F-E56B-44FD-92EB-CD0F469D0A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urope name the countries "/>
          <p:cNvPicPr/>
          <p:nvPr/>
        </p:nvPicPr>
        <p:blipFill>
          <a:blip r:embed="rId2" cstate="print"/>
          <a:srcRect l="3652" t="1548" r="2605" b="38859"/>
          <a:stretch>
            <a:fillRect/>
          </a:stretch>
        </p:blipFill>
        <p:spPr bwMode="auto">
          <a:xfrm>
            <a:off x="0" y="0"/>
            <a:ext cx="624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48400" y="0"/>
            <a:ext cx="2895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MAP 1</a:t>
            </a:r>
          </a:p>
          <a:p>
            <a:r>
              <a:rPr lang="en-US" sz="2800" dirty="0" smtClean="0"/>
              <a:t>Norway</a:t>
            </a:r>
          </a:p>
          <a:p>
            <a:r>
              <a:rPr lang="en-US" sz="2800" dirty="0" smtClean="0"/>
              <a:t>Sweden</a:t>
            </a:r>
          </a:p>
          <a:p>
            <a:r>
              <a:rPr lang="en-US" sz="2800" dirty="0" smtClean="0"/>
              <a:t>Finland</a:t>
            </a:r>
          </a:p>
          <a:p>
            <a:r>
              <a:rPr lang="en-US" sz="2800" dirty="0" smtClean="0"/>
              <a:t>Germany</a:t>
            </a:r>
          </a:p>
          <a:p>
            <a:r>
              <a:rPr lang="en-US" sz="2800" dirty="0" smtClean="0"/>
              <a:t>Denmark</a:t>
            </a:r>
          </a:p>
          <a:p>
            <a:r>
              <a:rPr lang="en-US" sz="2800" dirty="0" smtClean="0"/>
              <a:t>Netherlands</a:t>
            </a:r>
          </a:p>
          <a:p>
            <a:r>
              <a:rPr lang="en-US" sz="2800" dirty="0" smtClean="0"/>
              <a:t>Belgium</a:t>
            </a:r>
          </a:p>
          <a:p>
            <a:r>
              <a:rPr lang="en-US" sz="2800" dirty="0" smtClean="0"/>
              <a:t>France</a:t>
            </a:r>
          </a:p>
          <a:p>
            <a:r>
              <a:rPr lang="en-US" sz="2800" dirty="0" smtClean="0"/>
              <a:t>Spain</a:t>
            </a:r>
          </a:p>
          <a:p>
            <a:r>
              <a:rPr lang="en-US" sz="2800" dirty="0" smtClean="0"/>
              <a:t>Portugal</a:t>
            </a:r>
          </a:p>
          <a:p>
            <a:r>
              <a:rPr lang="en-US" sz="2800" dirty="0" smtClean="0"/>
              <a:t>England</a:t>
            </a:r>
          </a:p>
          <a:p>
            <a:r>
              <a:rPr lang="en-US" sz="2800" dirty="0" smtClean="0"/>
              <a:t>Ireland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2667000" y="685800"/>
            <a:ext cx="36576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2895600" y="1143000"/>
            <a:ext cx="35052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4038600" y="1524000"/>
            <a:ext cx="23622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 flipV="1">
            <a:off x="2362200" y="1981200"/>
            <a:ext cx="4038600" cy="2286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2209800" y="2362200"/>
            <a:ext cx="4114800" cy="1219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1828800" y="2819400"/>
            <a:ext cx="45720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1752600" y="3276600"/>
            <a:ext cx="4572000" cy="1371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 flipV="1">
            <a:off x="1524000" y="3657600"/>
            <a:ext cx="48768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 flipV="1">
            <a:off x="914400" y="4114800"/>
            <a:ext cx="5410200" cy="1828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381000" y="4495800"/>
            <a:ext cx="6019800" cy="1905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990600" y="4038600"/>
            <a:ext cx="54102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>
            <a:off x="228600" y="4267200"/>
            <a:ext cx="6172200" cy="1143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urope name the countries "/>
          <p:cNvPicPr/>
          <p:nvPr/>
        </p:nvPicPr>
        <p:blipFill>
          <a:blip r:embed="rId2" cstate="print"/>
          <a:srcRect l="3652" t="1548" r="2605" b="38859"/>
          <a:stretch>
            <a:fillRect/>
          </a:stretch>
        </p:blipFill>
        <p:spPr bwMode="auto">
          <a:xfrm>
            <a:off x="0" y="0"/>
            <a:ext cx="624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48400" y="0"/>
            <a:ext cx="2895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MAP 2</a:t>
            </a:r>
          </a:p>
          <a:p>
            <a:r>
              <a:rPr lang="en-US" sz="2800" dirty="0" smtClean="0"/>
              <a:t>Russia</a:t>
            </a:r>
          </a:p>
          <a:p>
            <a:r>
              <a:rPr lang="en-US" sz="2800" dirty="0" smtClean="0"/>
              <a:t>Ukraine</a:t>
            </a:r>
          </a:p>
          <a:p>
            <a:r>
              <a:rPr lang="en-US" sz="2800" dirty="0" smtClean="0"/>
              <a:t>Poland</a:t>
            </a:r>
          </a:p>
          <a:p>
            <a:r>
              <a:rPr lang="en-US" sz="2800" dirty="0" smtClean="0"/>
              <a:t>Czech Republic</a:t>
            </a:r>
          </a:p>
          <a:p>
            <a:r>
              <a:rPr lang="en-US" sz="2800" dirty="0" smtClean="0"/>
              <a:t>Slovakia</a:t>
            </a:r>
          </a:p>
          <a:p>
            <a:r>
              <a:rPr lang="en-US" sz="2800" dirty="0" smtClean="0"/>
              <a:t>Hungary</a:t>
            </a:r>
          </a:p>
          <a:p>
            <a:r>
              <a:rPr lang="en-US" sz="2800" dirty="0" smtClean="0"/>
              <a:t>Romania</a:t>
            </a:r>
          </a:p>
          <a:p>
            <a:r>
              <a:rPr lang="en-US" sz="2800" dirty="0" smtClean="0"/>
              <a:t>Bulgaria</a:t>
            </a:r>
          </a:p>
          <a:p>
            <a:r>
              <a:rPr lang="en-US" sz="2800" dirty="0" smtClean="0"/>
              <a:t>Austria</a:t>
            </a:r>
          </a:p>
          <a:p>
            <a:endParaRPr lang="en-US" sz="2800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4876800" y="1143000"/>
            <a:ext cx="190500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3771900" y="2095500"/>
            <a:ext cx="3505200" cy="1752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 flipV="1">
            <a:off x="3352800" y="1600200"/>
            <a:ext cx="3048000" cy="2743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 flipV="1">
            <a:off x="2819400" y="1981200"/>
            <a:ext cx="3581400" cy="2819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 flipV="1">
            <a:off x="3276600" y="2438400"/>
            <a:ext cx="3124200" cy="2438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3200400" y="2895600"/>
            <a:ext cx="3200400" cy="2286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 flipV="1">
            <a:off x="3810000" y="3276600"/>
            <a:ext cx="2514600" cy="1905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 flipV="1">
            <a:off x="3733800" y="3657600"/>
            <a:ext cx="2667000" cy="2209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0800000" flipV="1">
            <a:off x="2667000" y="4038600"/>
            <a:ext cx="37338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urope name the countries "/>
          <p:cNvPicPr/>
          <p:nvPr/>
        </p:nvPicPr>
        <p:blipFill>
          <a:blip r:embed="rId2" cstate="print"/>
          <a:srcRect l="3652" t="1548" r="2605" b="38859"/>
          <a:stretch>
            <a:fillRect/>
          </a:stretch>
        </p:blipFill>
        <p:spPr bwMode="auto">
          <a:xfrm>
            <a:off x="0" y="0"/>
            <a:ext cx="624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48400" y="0"/>
            <a:ext cx="2895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MAP 3</a:t>
            </a:r>
          </a:p>
          <a:p>
            <a:r>
              <a:rPr lang="en-US" sz="2800" dirty="0" smtClean="0"/>
              <a:t>Greece</a:t>
            </a:r>
          </a:p>
          <a:p>
            <a:r>
              <a:rPr lang="en-US" sz="2800" dirty="0" smtClean="0"/>
              <a:t>Macedonia</a:t>
            </a:r>
          </a:p>
          <a:p>
            <a:r>
              <a:rPr lang="en-US" sz="2800" dirty="0" smtClean="0"/>
              <a:t>Serbia</a:t>
            </a:r>
          </a:p>
          <a:p>
            <a:r>
              <a:rPr lang="en-US" sz="2800" dirty="0" smtClean="0"/>
              <a:t>Bosnia &amp; Hertz.</a:t>
            </a:r>
          </a:p>
          <a:p>
            <a:r>
              <a:rPr lang="en-US" sz="2800" dirty="0" smtClean="0"/>
              <a:t>Switzerland</a:t>
            </a:r>
          </a:p>
          <a:p>
            <a:r>
              <a:rPr lang="en-US" sz="2800" dirty="0" smtClean="0"/>
              <a:t>Italy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2171700" y="2019300"/>
            <a:ext cx="5486400" cy="2971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2514600" y="2133600"/>
            <a:ext cx="4800600" cy="2971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2857500" y="2095500"/>
            <a:ext cx="4038600" cy="3048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2971800" y="2133600"/>
            <a:ext cx="3505200" cy="3352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 flipV="1">
            <a:off x="2133600" y="2438400"/>
            <a:ext cx="4267200" cy="2743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2362200" y="2895600"/>
            <a:ext cx="4038600" cy="2667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37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Clone User</dc:creator>
  <cp:lastModifiedBy>IT Clone User</cp:lastModifiedBy>
  <cp:revision>5</cp:revision>
  <dcterms:created xsi:type="dcterms:W3CDTF">2013-05-17T12:38:28Z</dcterms:created>
  <dcterms:modified xsi:type="dcterms:W3CDTF">2013-05-17T13:22:28Z</dcterms:modified>
</cp:coreProperties>
</file>