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78317-3488-4F36-9557-1BAB574B5EB9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8CE06-9360-4343-AA60-88E7A9CC49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Government Basketball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Final review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Which amendment ended slavery?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13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basic principle means the </a:t>
            </a:r>
            <a:r>
              <a:rPr lang="en-US" dirty="0" err="1" smtClean="0"/>
              <a:t>gov’t</a:t>
            </a:r>
            <a:r>
              <a:rPr lang="en-US" dirty="0" smtClean="0"/>
              <a:t> can govern only with the consent of the governed?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Federalism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Judicial review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Checks and balances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Popular sovereignty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happens if a state rejects a proposed amendment?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state’s decision is final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state’s governor may veto the final decision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state can later reconsider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proposal goes back to congress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would be characterized as a “cannot-voter”?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Someone who does not vote b/c the weather is bad on election day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Someone who does not vote b/c it violates their religion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Someone who does not vote due to long lines at the polling place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Someone who does not vote b/c they think it won’t matter anyway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did the Framers create a bicameral legislature?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 settle a conflict during the Constitutional Convention.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 provide 3 branches of </a:t>
            </a:r>
            <a:r>
              <a:rPr lang="en-US" dirty="0" err="1" smtClean="0"/>
              <a:t>gov’t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 provide 4 branches of </a:t>
            </a:r>
            <a:r>
              <a:rPr lang="en-US" dirty="0" err="1" smtClean="0"/>
              <a:t>gov’t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 provide representation based on population in the Senate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can Congress do under the expressed powers in the Constitution?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Create public schools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Regulate trade among the states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Censor radio broadcasts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Abolish trial by jury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According to the Constitution who has the main responsibility of foreign policy?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Congress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State Department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President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individual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According to the Constitution how can the US declare war?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Only by an act of Congress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 a presidential address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the US is attacked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the states vote for 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type of powers are spelled out in the Constitution?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Implied powers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Inherent powers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Expressed powers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Commerce powers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major presidential appointment must be approved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House and the Senate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House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Senate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Supreme Court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phrase in the preamble of the Constitution means laws should be fair and reasonable?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Provide for the common defense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Promote the general welfare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Insure domestic tranquility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Establish justice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the Framer’s plan, a candidate could win which office w/ the 2</a:t>
            </a:r>
            <a:r>
              <a:rPr lang="en-US" baseline="30000" dirty="0" smtClean="0"/>
              <a:t>nd</a:t>
            </a:r>
            <a:r>
              <a:rPr lang="en-US" dirty="0" smtClean="0"/>
              <a:t> largest number of votes?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Chief Justice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President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Vice President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Speaker of the House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determines the number of presidential electors in each state?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number of ballots cast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Members of Congress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Number of cities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Number of counties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a true statement about primaries?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Most state’s primaries are the same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Each state has a different way of choosing its delegates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method of nominating candidates is in the Constitution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According to congressional guidelines, all state primaries are held on the same day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Which describes a caucus?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meeting of Congress to discuss elections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local meeting to select delegates to a local convention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national meeting of party delegates to select the presidential candidate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statewide convention at which delegates plan a party platform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can SCOTUS check the power of the President?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can override a presidential veto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can amend the Constitution to reduce the power of POTUS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can remove POTUS from office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can rule the actions of POTUS unconstitutional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long can US military forces be deployed </a:t>
            </a:r>
            <a:r>
              <a:rPr lang="en-US" dirty="0" err="1" smtClean="0"/>
              <a:t>b/f</a:t>
            </a:r>
            <a:r>
              <a:rPr lang="en-US" dirty="0" smtClean="0"/>
              <a:t> Congress must take action?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48 hours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60 days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 months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 year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many justices must agree in a SCOTUS decision?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All of them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At least four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At least four associate justices and the Chief Justice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At least five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statements about appellate courts is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Appeals courts retry cases in their original form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Appeals courts are “courts of first instance”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Appeals courts can override or modify decisions of lower courts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Appeals courts have original jurisdiction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Federal judges may be removed from office only by the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President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Chief Justice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Majority vote of the people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Congress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US district courts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federal trial courts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Federal appellate courts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Also called territorial courts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Part of special courts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the same as </a:t>
            </a:r>
            <a:r>
              <a:rPr lang="en-US" dirty="0" err="1" smtClean="0"/>
              <a:t>gov’t</a:t>
            </a:r>
            <a:r>
              <a:rPr lang="en-US" dirty="0" smtClean="0"/>
              <a:t> by popular consent or indirect democracy?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Representative democracy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Autocracy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Oligarchy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Unitary democracy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 written plan for </a:t>
            </a:r>
            <a:r>
              <a:rPr lang="en-US" dirty="0" err="1" smtClean="0"/>
              <a:t>gov’t</a:t>
            </a:r>
            <a:r>
              <a:rPr lang="en-US" dirty="0" smtClean="0"/>
              <a:t>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Constitution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Public policy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Bill of Rights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Declaration of Independence 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which system are all key powers given to the central government?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Confederate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Federal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Unitary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Monarchy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did Britain interfere with colonial </a:t>
            </a:r>
            <a:r>
              <a:rPr lang="en-US" dirty="0" err="1" smtClean="0"/>
              <a:t>gov’t</a:t>
            </a:r>
            <a:r>
              <a:rPr lang="en-US" dirty="0" smtClean="0"/>
              <a:t> in the mid-1700s?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 get more land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 do away with civil rights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 get colonists to drink tea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 raise money to pay debts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powers did the national </a:t>
            </a:r>
            <a:r>
              <a:rPr lang="en-US" dirty="0" err="1" smtClean="0"/>
              <a:t>gov’t</a:t>
            </a:r>
            <a:r>
              <a:rPr lang="en-US" dirty="0" smtClean="0"/>
              <a:t> have under the Articles of Confederation?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could pass amendments with a majority vote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could regulate trade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could make war and agree to treaties with other nations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strong executive could enforce acts of congress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 which point did the Virginia and New Jersey plans disagree?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Whether or not delegate should take an oath of loyalty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How states should be represented in congress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If George Washington should be president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Whether or not congress should have the power to make treaties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true about the national </a:t>
            </a:r>
            <a:r>
              <a:rPr lang="en-US" dirty="0" err="1" smtClean="0"/>
              <a:t>gov’t</a:t>
            </a:r>
            <a:r>
              <a:rPr lang="en-US" dirty="0" smtClean="0"/>
              <a:t> under the </a:t>
            </a:r>
            <a:r>
              <a:rPr lang="en-US" dirty="0" err="1" smtClean="0"/>
              <a:t>AofCs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Some states did not have delegates in Congress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Congress did not have the power to </a:t>
            </a:r>
            <a:r>
              <a:rPr lang="en-US" dirty="0" err="1" smtClean="0"/>
              <a:t>taxe</a:t>
            </a:r>
            <a:r>
              <a:rPr lang="en-US" dirty="0" smtClean="0"/>
              <a:t> the states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 err="1" smtClean="0"/>
              <a:t>gov’t</a:t>
            </a:r>
            <a:r>
              <a:rPr lang="en-US" dirty="0" smtClean="0"/>
              <a:t> had a strong justice system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 err="1" smtClean="0"/>
              <a:t>gov’t</a:t>
            </a:r>
            <a:r>
              <a:rPr lang="en-US" dirty="0" smtClean="0"/>
              <a:t> had a strong president as a national leader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outlined in the first three articles of the Constitution?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ratification process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federal </a:t>
            </a:r>
            <a:r>
              <a:rPr lang="en-US" dirty="0" err="1" smtClean="0"/>
              <a:t>gov’t</a:t>
            </a:r>
            <a:r>
              <a:rPr lang="en-US" dirty="0" smtClean="0"/>
              <a:t> structure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How to add amendments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Relations among the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886</Words>
  <Application>Microsoft Office PowerPoint</Application>
  <PresentationFormat>On-screen Show (4:3)</PresentationFormat>
  <Paragraphs>147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Government Basketball</vt:lpstr>
      <vt:lpstr>Which phrase in the preamble of the Constitution means laws should be fair and reasonable?</vt:lpstr>
      <vt:lpstr>Which is the same as gov’t by popular consent or indirect democracy?</vt:lpstr>
      <vt:lpstr>In which system are all key powers given to the central government?</vt:lpstr>
      <vt:lpstr>Why did Britain interfere with colonial gov’t in the mid-1700s?</vt:lpstr>
      <vt:lpstr>What powers did the national gov’t have under the Articles of Confederation?</vt:lpstr>
      <vt:lpstr>On which point did the Virginia and New Jersey plans disagree?</vt:lpstr>
      <vt:lpstr>What is true about the national gov’t under the AofCs?</vt:lpstr>
      <vt:lpstr>What is outlined in the first three articles of the Constitution?</vt:lpstr>
      <vt:lpstr>Which amendment ended slavery?</vt:lpstr>
      <vt:lpstr>Which basic principle means the gov’t can govern only with the consent of the governed? </vt:lpstr>
      <vt:lpstr>What happens if a state rejects a proposed amendment?</vt:lpstr>
      <vt:lpstr>Which of the following would be characterized as a “cannot-voter”?</vt:lpstr>
      <vt:lpstr>Why did the Framers create a bicameral legislature? </vt:lpstr>
      <vt:lpstr>Which can Congress do under the expressed powers in the Constitution?</vt:lpstr>
      <vt:lpstr>According to the Constitution who has the main responsibility of foreign policy?</vt:lpstr>
      <vt:lpstr>According to the Constitution how can the US declare war?</vt:lpstr>
      <vt:lpstr>Which type of powers are spelled out in the Constitution?</vt:lpstr>
      <vt:lpstr>A major presidential appointment must be approved by</vt:lpstr>
      <vt:lpstr>In the Framer’s plan, a candidate could win which office w/ the 2nd largest number of votes?</vt:lpstr>
      <vt:lpstr>Which determines the number of presidential electors in each state? </vt:lpstr>
      <vt:lpstr>Which is a true statement about primaries?</vt:lpstr>
      <vt:lpstr>Which describes a caucus?</vt:lpstr>
      <vt:lpstr>How can SCOTUS check the power of the President?</vt:lpstr>
      <vt:lpstr>How long can US military forces be deployed b/f Congress must take action?</vt:lpstr>
      <vt:lpstr>How many justices must agree in a SCOTUS decision?</vt:lpstr>
      <vt:lpstr>Which of the following statements about appellate courts is true?</vt:lpstr>
      <vt:lpstr>Federal judges may be removed from office only by the</vt:lpstr>
      <vt:lpstr>US district courts are</vt:lpstr>
      <vt:lpstr>A written plan for gov’t is</vt:lpstr>
    </vt:vector>
  </TitlesOfParts>
  <Company>USD501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TPS</dc:creator>
  <cp:lastModifiedBy>TPS</cp:lastModifiedBy>
  <cp:revision>116</cp:revision>
  <dcterms:created xsi:type="dcterms:W3CDTF">2013-12-17T16:25:32Z</dcterms:created>
  <dcterms:modified xsi:type="dcterms:W3CDTF">2013-12-18T12:27:55Z</dcterms:modified>
</cp:coreProperties>
</file>