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2C25A-3CE6-4520-9BDA-3C84B5761AB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BFD22-0340-4206-8A1C-09CB8DAF89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hailand-amulets.net/wp-content/uploads/2010/12/hindu-gods-brahm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Older than you think…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Major Western Religions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2672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Western: West of Asia</a:t>
            </a:r>
          </a:p>
          <a:p>
            <a:r>
              <a:rPr lang="en-US" dirty="0" smtClean="0"/>
              <a:t>________is the oldest (Hindus)</a:t>
            </a:r>
          </a:p>
          <a:p>
            <a:r>
              <a:rPr lang="en-US" dirty="0" smtClean="0"/>
              <a:t>Buddhism (Buddhists)</a:t>
            </a:r>
          </a:p>
          <a:p>
            <a:r>
              <a:rPr lang="en-US" dirty="0" smtClean="0"/>
              <a:t>Judaism (Jews)</a:t>
            </a:r>
          </a:p>
          <a:p>
            <a:r>
              <a:rPr lang="en-US" dirty="0" smtClean="0"/>
              <a:t>Christianity (Christians)</a:t>
            </a:r>
          </a:p>
          <a:p>
            <a:r>
              <a:rPr lang="en-US" dirty="0" smtClean="0"/>
              <a:t>Islam (__________)</a:t>
            </a:r>
            <a:endParaRPr lang="en-US" dirty="0"/>
          </a:p>
        </p:txBody>
      </p:sp>
      <p:pic>
        <p:nvPicPr>
          <p:cNvPr id="5124" name="Picture 4" descr="http://www.history-of-china.com/img/Buddhism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981200"/>
            <a:ext cx="2159000" cy="1619250"/>
          </a:xfrm>
          <a:prstGeom prst="rect">
            <a:avLst/>
          </a:prstGeom>
          <a:noFill/>
        </p:spPr>
      </p:pic>
      <p:pic>
        <p:nvPicPr>
          <p:cNvPr id="5126" name="Picture 6" descr="http://www.mrdowling.com/images/605judais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76600"/>
            <a:ext cx="1572768" cy="1600200"/>
          </a:xfrm>
          <a:prstGeom prst="rect">
            <a:avLst/>
          </a:prstGeom>
          <a:noFill/>
        </p:spPr>
      </p:pic>
      <p:pic>
        <p:nvPicPr>
          <p:cNvPr id="5128" name="Picture 8" descr="http://t2.gstatic.com/images?q=tbn:ANd9GcQwiDh7tm8vGi3cuJRscqHETdEEFUgwPGlN_kox3SHxOhAY8PEm:images.wikia.com/honorverse/images/4/4f/Christian_Cross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988763"/>
            <a:ext cx="1524000" cy="1726237"/>
          </a:xfrm>
          <a:prstGeom prst="rect">
            <a:avLst/>
          </a:prstGeom>
          <a:noFill/>
        </p:spPr>
      </p:pic>
      <p:pic>
        <p:nvPicPr>
          <p:cNvPr id="5130" name="Picture 10" descr="http://islamstruth.files.wordpress.com/2009/12/cresent_mo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181600"/>
            <a:ext cx="1676400" cy="1676400"/>
          </a:xfrm>
          <a:prstGeom prst="rect">
            <a:avLst/>
          </a:prstGeom>
          <a:noFill/>
        </p:spPr>
      </p:pic>
      <p:pic>
        <p:nvPicPr>
          <p:cNvPr id="5132" name="Picture 12" descr="http://www.chopra.com/files/images/Shiv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1066800"/>
            <a:ext cx="1880374" cy="217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Basics of </a:t>
            </a:r>
            <a:r>
              <a:rPr lang="en-US" dirty="0"/>
              <a:t>H</a:t>
            </a:r>
            <a:r>
              <a:rPr lang="en-US" dirty="0" smtClean="0"/>
              <a:t>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3657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Developed in _______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single_______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official sacred text</a:t>
            </a:r>
          </a:p>
          <a:p>
            <a:pPr lvl="1"/>
            <a:r>
              <a:rPr lang="en-US" dirty="0" smtClean="0"/>
              <a:t>Vedas</a:t>
            </a:r>
          </a:p>
          <a:p>
            <a:pPr lvl="1"/>
            <a:r>
              <a:rPr lang="en-US" dirty="0" smtClean="0"/>
              <a:t>Upanishads</a:t>
            </a:r>
          </a:p>
          <a:p>
            <a:pPr lvl="1"/>
            <a:r>
              <a:rPr lang="en-US" dirty="0" err="1" smtClean="0"/>
              <a:t>Bhagavad</a:t>
            </a:r>
            <a:r>
              <a:rPr lang="en-US" dirty="0" smtClean="0"/>
              <a:t> </a:t>
            </a:r>
            <a:r>
              <a:rPr lang="en-US" dirty="0" err="1" smtClean="0"/>
              <a:t>Gita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3074" name="Picture 2" descr="http://www.thailand-amulets.net/wp-content/uploads/2010/12/hindu-gods-brah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914400"/>
            <a:ext cx="2419350" cy="31623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1143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Brahma the creator</a:t>
            </a:r>
            <a:endParaRPr lang="en-US" dirty="0"/>
          </a:p>
        </p:txBody>
      </p:sp>
      <p:pic>
        <p:nvPicPr>
          <p:cNvPr id="7" name="Picture 12" descr="http://www.chopra.com/files/images/Shi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362200"/>
            <a:ext cx="2438400" cy="28161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48400" y="510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Shiva the destroyer</a:t>
            </a:r>
            <a:endParaRPr lang="en-US" dirty="0"/>
          </a:p>
        </p:txBody>
      </p:sp>
      <p:pic>
        <p:nvPicPr>
          <p:cNvPr id="3078" name="Picture 6" descr="http://swami60.tripod.com/vishnu/vishnu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134971"/>
            <a:ext cx="2057400" cy="272302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19800" y="6488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Vishnu the preserver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Basics of </a:t>
            </a:r>
            <a:r>
              <a:rPr lang="en-US" dirty="0"/>
              <a:t>H</a:t>
            </a:r>
            <a:r>
              <a:rPr lang="en-US" dirty="0" smtClean="0"/>
              <a:t>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267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Polytheistic: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Reincarnation: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Karma:</a:t>
            </a:r>
          </a:p>
          <a:p>
            <a:pPr>
              <a:buNone/>
            </a:pPr>
            <a:endParaRPr lang="en-US" dirty="0"/>
          </a:p>
          <a:p>
            <a:r>
              <a:rPr lang="en-US" dirty="0" err="1" smtClean="0"/>
              <a:t>Moksha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Perpetua" pitchFamily="18" charset="0"/>
              </a:rPr>
              <a:t>Caste System</a:t>
            </a: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>
            <a:off x="381000" y="838200"/>
            <a:ext cx="441960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800600" y="838200"/>
            <a:ext cx="411480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 flipH="1">
            <a:off x="381000" y="62484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3581400" y="2286000"/>
            <a:ext cx="449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609600" y="3505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447800" y="4876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" name="WordArt 10"/>
          <p:cNvSpPr>
            <a:spLocks noChangeArrowheads="1" noChangeShapeType="1" noTextEdit="1"/>
          </p:cNvSpPr>
          <p:nvPr/>
        </p:nvSpPr>
        <p:spPr bwMode="auto">
          <a:xfrm>
            <a:off x="5943600" y="1524000"/>
            <a:ext cx="20764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Brahman</a:t>
            </a:r>
          </a:p>
        </p:txBody>
      </p:sp>
      <p:sp>
        <p:nvSpPr>
          <p:cNvPr id="2058" name="WordArt 11"/>
          <p:cNvSpPr>
            <a:spLocks noChangeArrowheads="1" noChangeShapeType="1" noTextEdit="1"/>
          </p:cNvSpPr>
          <p:nvPr/>
        </p:nvSpPr>
        <p:spPr bwMode="auto">
          <a:xfrm>
            <a:off x="304800" y="2743200"/>
            <a:ext cx="2362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Kshatriyas</a:t>
            </a:r>
          </a:p>
        </p:txBody>
      </p:sp>
      <p:sp>
        <p:nvSpPr>
          <p:cNvPr id="2059" name="WordArt 12"/>
          <p:cNvSpPr>
            <a:spLocks noChangeArrowheads="1" noChangeShapeType="1" noTextEdit="1"/>
          </p:cNvSpPr>
          <p:nvPr/>
        </p:nvSpPr>
        <p:spPr bwMode="auto">
          <a:xfrm>
            <a:off x="6858000" y="4191000"/>
            <a:ext cx="1943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Vaisyas</a:t>
            </a:r>
          </a:p>
        </p:txBody>
      </p:sp>
      <p:sp>
        <p:nvSpPr>
          <p:cNvPr id="2060" name="WordArt 13"/>
          <p:cNvSpPr>
            <a:spLocks noChangeArrowheads="1" noChangeShapeType="1" noTextEdit="1"/>
          </p:cNvSpPr>
          <p:nvPr/>
        </p:nvSpPr>
        <p:spPr bwMode="auto">
          <a:xfrm>
            <a:off x="1447800" y="4953000"/>
            <a:ext cx="2357438" cy="481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Sudras</a:t>
            </a:r>
          </a:p>
        </p:txBody>
      </p:sp>
      <p:sp>
        <p:nvSpPr>
          <p:cNvPr id="2061" name="WordArt 14"/>
          <p:cNvSpPr>
            <a:spLocks noChangeArrowheads="1" noChangeShapeType="1" noTextEdit="1"/>
          </p:cNvSpPr>
          <p:nvPr/>
        </p:nvSpPr>
        <p:spPr bwMode="auto">
          <a:xfrm>
            <a:off x="533400" y="6210300"/>
            <a:ext cx="8229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Untouchables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2230</TotalTime>
  <Words>80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Hinduism</vt:lpstr>
      <vt:lpstr>Five Major Western Religions</vt:lpstr>
      <vt:lpstr>Basics of Hinduism</vt:lpstr>
      <vt:lpstr>Basics of Hinduism</vt:lpstr>
      <vt:lpstr>Caste System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IT Clone User</dc:creator>
  <cp:lastModifiedBy>IT Clone User</cp:lastModifiedBy>
  <cp:revision>195</cp:revision>
  <dcterms:created xsi:type="dcterms:W3CDTF">2011-08-17T01:19:34Z</dcterms:created>
  <dcterms:modified xsi:type="dcterms:W3CDTF">2011-08-18T14:29:40Z</dcterms:modified>
</cp:coreProperties>
</file>