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C24F3-D3C1-4BBF-AD81-A7C1BC5BAAD9}" type="datetimeFigureOut">
              <a:rPr lang="en-US" smtClean="0"/>
              <a:pPr/>
              <a:t>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9A846-F5F2-4B40-8A6F-64A6967AB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C24F3-D3C1-4BBF-AD81-A7C1BC5BAAD9}" type="datetimeFigureOut">
              <a:rPr lang="en-US" smtClean="0"/>
              <a:pPr/>
              <a:t>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9A846-F5F2-4B40-8A6F-64A6967AB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C24F3-D3C1-4BBF-AD81-A7C1BC5BAAD9}" type="datetimeFigureOut">
              <a:rPr lang="en-US" smtClean="0"/>
              <a:pPr/>
              <a:t>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9A846-F5F2-4B40-8A6F-64A6967AB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C24F3-D3C1-4BBF-AD81-A7C1BC5BAAD9}" type="datetimeFigureOut">
              <a:rPr lang="en-US" smtClean="0"/>
              <a:pPr/>
              <a:t>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9A846-F5F2-4B40-8A6F-64A6967AB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C24F3-D3C1-4BBF-AD81-A7C1BC5BAAD9}" type="datetimeFigureOut">
              <a:rPr lang="en-US" smtClean="0"/>
              <a:pPr/>
              <a:t>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9A846-F5F2-4B40-8A6F-64A6967AB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C24F3-D3C1-4BBF-AD81-A7C1BC5BAAD9}" type="datetimeFigureOut">
              <a:rPr lang="en-US" smtClean="0"/>
              <a:pPr/>
              <a:t>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9A846-F5F2-4B40-8A6F-64A6967AB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C24F3-D3C1-4BBF-AD81-A7C1BC5BAAD9}" type="datetimeFigureOut">
              <a:rPr lang="en-US" smtClean="0"/>
              <a:pPr/>
              <a:t>1/9/2009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9A846-F5F2-4B40-8A6F-64A6967AB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C24F3-D3C1-4BBF-AD81-A7C1BC5BAAD9}" type="datetimeFigureOut">
              <a:rPr lang="en-US" smtClean="0"/>
              <a:pPr/>
              <a:t>1/9/2009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9A846-F5F2-4B40-8A6F-64A6967AB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C24F3-D3C1-4BBF-AD81-A7C1BC5BAAD9}" type="datetimeFigureOut">
              <a:rPr lang="en-US" smtClean="0"/>
              <a:pPr/>
              <a:t>1/9/2009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9A846-F5F2-4B40-8A6F-64A6967AB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C24F3-D3C1-4BBF-AD81-A7C1BC5BAAD9}" type="datetimeFigureOut">
              <a:rPr lang="en-US" smtClean="0"/>
              <a:pPr/>
              <a:t>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9A846-F5F2-4B40-8A6F-64A6967AB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C24F3-D3C1-4BBF-AD81-A7C1BC5BAAD9}" type="datetimeFigureOut">
              <a:rPr lang="en-US" smtClean="0"/>
              <a:pPr/>
              <a:t>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9A846-F5F2-4B40-8A6F-64A6967AB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C24F3-D3C1-4BBF-AD81-A7C1BC5BAAD9}" type="datetimeFigureOut">
              <a:rPr lang="en-US" smtClean="0"/>
              <a:pPr/>
              <a:t>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9A846-F5F2-4B40-8A6F-64A6967AB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r>
              <a:rPr lang="en-US" dirty="0" smtClean="0"/>
              <a:t>Journal </a:t>
            </a:r>
            <a:r>
              <a:rPr lang="en-US" dirty="0" smtClean="0"/>
              <a:t>1/9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8600" y="2057400"/>
            <a:ext cx="4267200" cy="4343400"/>
          </a:xfrm>
        </p:spPr>
        <p:txBody>
          <a:bodyPr/>
          <a:lstStyle/>
          <a:p>
            <a:r>
              <a:rPr lang="en-US" dirty="0" smtClean="0"/>
              <a:t>Think like an archeologist; you have just discovered this artifact. What might it tell you about the culture of the people who left it behind?</a:t>
            </a:r>
            <a:endParaRPr lang="en-US" dirty="0"/>
          </a:p>
        </p:txBody>
      </p:sp>
      <p:pic>
        <p:nvPicPr>
          <p:cNvPr id="15362" name="Picture 2" descr="http://www.hypnotiqueolmecpunch.org/our_st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35411" y="1905000"/>
            <a:ext cx="3689439" cy="3638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mnsu.edu/emuseum/prehistory/latinamerica/images/finishma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-15641"/>
            <a:ext cx="6629400" cy="687364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Ancient Civilizations of the Americas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Olmec</a:t>
            </a:r>
            <a:r>
              <a:rPr lang="en-US" dirty="0" smtClean="0">
                <a:solidFill>
                  <a:schemeClr val="bg1"/>
                </a:solidFill>
              </a:rPr>
              <a:t>, Maya, Aztec, Inca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Olmec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67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Earliest; known as the ________ _________</a:t>
            </a:r>
          </a:p>
          <a:p>
            <a:r>
              <a:rPr lang="en-US" dirty="0" smtClean="0"/>
              <a:t>We know__________ about them</a:t>
            </a:r>
          </a:p>
          <a:p>
            <a:r>
              <a:rPr lang="en-US" dirty="0" smtClean="0"/>
              <a:t>Colossal heads:</a:t>
            </a:r>
          </a:p>
          <a:p>
            <a:r>
              <a:rPr lang="en-US" dirty="0" err="1" smtClean="0"/>
              <a:t>Olmecs</a:t>
            </a:r>
            <a:r>
              <a:rPr lang="en-US" dirty="0" smtClean="0"/>
              <a:t>________ other </a:t>
            </a:r>
            <a:r>
              <a:rPr lang="en-US" dirty="0" err="1" smtClean="0"/>
              <a:t>civs</a:t>
            </a:r>
            <a:r>
              <a:rPr lang="en-US" dirty="0" smtClean="0"/>
              <a:t>. </a:t>
            </a:r>
            <a:r>
              <a:rPr lang="en-US" dirty="0"/>
              <a:t>t</a:t>
            </a:r>
            <a:r>
              <a:rPr lang="en-US" dirty="0" smtClean="0"/>
              <a:t>hrough ___________</a:t>
            </a:r>
            <a:endParaRPr lang="en-US" dirty="0"/>
          </a:p>
        </p:txBody>
      </p:sp>
      <p:pic>
        <p:nvPicPr>
          <p:cNvPr id="1026" name="Picture 2" descr="http://www.farhorizons.com/ctrlamer/olmec-images/Olmec_he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39640" y="2590800"/>
            <a:ext cx="42672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Maya Brochure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Fill each space with info regarding:</a:t>
            </a:r>
          </a:p>
          <a:p>
            <a:pPr lvl="1"/>
            <a:r>
              <a:rPr lang="en-US" dirty="0" smtClean="0"/>
              <a:t>Culture</a:t>
            </a:r>
          </a:p>
          <a:p>
            <a:pPr lvl="2"/>
            <a:r>
              <a:rPr lang="en-US" dirty="0" smtClean="0"/>
              <a:t>Language</a:t>
            </a:r>
          </a:p>
          <a:p>
            <a:pPr lvl="2"/>
            <a:r>
              <a:rPr lang="en-US" dirty="0" smtClean="0"/>
              <a:t>Art</a:t>
            </a:r>
          </a:p>
          <a:p>
            <a:pPr lvl="2"/>
            <a:r>
              <a:rPr lang="en-US" dirty="0" smtClean="0"/>
              <a:t>Religion</a:t>
            </a:r>
          </a:p>
          <a:p>
            <a:pPr lvl="2"/>
            <a:r>
              <a:rPr lang="en-US" dirty="0" smtClean="0"/>
              <a:t>Government</a:t>
            </a:r>
          </a:p>
          <a:p>
            <a:pPr lvl="1"/>
            <a:r>
              <a:rPr lang="en-US" dirty="0" smtClean="0"/>
              <a:t>Technology</a:t>
            </a:r>
          </a:p>
          <a:p>
            <a:pPr lvl="1"/>
            <a:r>
              <a:rPr lang="en-US" dirty="0" smtClean="0"/>
              <a:t>Accomplishments </a:t>
            </a:r>
          </a:p>
          <a:p>
            <a:pPr lvl="1"/>
            <a:r>
              <a:rPr lang="en-US" dirty="0" smtClean="0"/>
              <a:t>Due Monday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83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Journal 1/9</vt:lpstr>
      <vt:lpstr>Ancient Civilizations of the Americas</vt:lpstr>
      <vt:lpstr>Olmec</vt:lpstr>
      <vt:lpstr>Maya Brochure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Civilizations of the Americas</dc:title>
  <dc:creator>TPS</dc:creator>
  <cp:lastModifiedBy>TPS</cp:lastModifiedBy>
  <cp:revision>23</cp:revision>
  <dcterms:created xsi:type="dcterms:W3CDTF">2009-01-08T14:32:34Z</dcterms:created>
  <dcterms:modified xsi:type="dcterms:W3CDTF">2009-01-09T15:27:50Z</dcterms:modified>
</cp:coreProperties>
</file>