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7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7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92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57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5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4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29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0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96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16E6-A084-4DB4-A39D-C31DBD05D21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FDEDB-B9F3-4970-874E-8C8F919F7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0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8074" y="675956"/>
            <a:ext cx="3697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Renaissance</a:t>
            </a:r>
            <a:endParaRPr lang="en-US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39234" y="3539283"/>
            <a:ext cx="3278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Humanism</a:t>
            </a:r>
            <a:endParaRPr lang="en-US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31964" y="796082"/>
            <a:ext cx="2286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Secular</a:t>
            </a:r>
            <a:endParaRPr lang="en-US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5318" y="322728"/>
            <a:ext cx="7465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Remember…5 words or less. No naked stick figures! All words can be found on page 41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5614" y="1599286"/>
            <a:ext cx="3496235" cy="20601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26947" y="1696085"/>
            <a:ext cx="3496235" cy="20601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30347" y="4369393"/>
            <a:ext cx="3496235" cy="20601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 descr="http://www.mcm.edu/academic/galileo/ars/arsgifs/zhanddissection.gif"/>
          <p:cNvPicPr>
            <a:picLocks noChangeAspect="1" noChangeArrowheads="1"/>
          </p:cNvPicPr>
          <p:nvPr/>
        </p:nvPicPr>
        <p:blipFill>
          <a:blip r:embed="rId2" cstate="print"/>
          <a:srcRect t="470" b="470"/>
          <a:stretch>
            <a:fillRect/>
          </a:stretch>
        </p:blipFill>
        <p:spPr bwMode="auto">
          <a:xfrm>
            <a:off x="4625788" y="4440396"/>
            <a:ext cx="2662401" cy="1996800"/>
          </a:xfrm>
          <a:prstGeom prst="rect">
            <a:avLst/>
          </a:prstGeom>
          <a:noFill/>
        </p:spPr>
      </p:pic>
      <p:pic>
        <p:nvPicPr>
          <p:cNvPr id="10" name="Picture 4" descr="http://www.easy-oil-painting-techniques.org/images/lastsup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9419" y="1699322"/>
            <a:ext cx="3363045" cy="1830992"/>
          </a:xfrm>
          <a:prstGeom prst="rect">
            <a:avLst/>
          </a:prstGeom>
          <a:noFill/>
        </p:spPr>
      </p:pic>
      <p:pic>
        <p:nvPicPr>
          <p:cNvPr id="13" name="Picture 4" descr="http://www.historylink101.com/lessons/art_history_lessons/ma/ma-paint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3" r="46596"/>
          <a:stretch>
            <a:fillRect/>
          </a:stretch>
        </p:blipFill>
        <p:spPr bwMode="auto">
          <a:xfrm>
            <a:off x="7129040" y="1670553"/>
            <a:ext cx="1298016" cy="213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http://www.imagekind.com/Art/renaissance_art/italian_renaissance_art/italian_renaissance_ar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2335" y="1712347"/>
            <a:ext cx="1360848" cy="204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78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Topeka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STURGES</dc:creator>
  <cp:lastModifiedBy>CHRISTINE STURGES</cp:lastModifiedBy>
  <cp:revision>2</cp:revision>
  <dcterms:created xsi:type="dcterms:W3CDTF">2014-08-27T15:56:33Z</dcterms:created>
  <dcterms:modified xsi:type="dcterms:W3CDTF">2014-08-27T16:00:23Z</dcterms:modified>
</cp:coreProperties>
</file>