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98D31-070D-438E-94F8-0BCBB75681B0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1641-6754-418E-9ABE-57F7D3AF7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2288" y="4995862"/>
            <a:ext cx="5486400" cy="566738"/>
          </a:xfrm>
        </p:spPr>
        <p:txBody>
          <a:bodyPr/>
          <a:lstStyle/>
          <a:p>
            <a:r>
              <a:rPr lang="en-US" dirty="0" smtClean="0"/>
              <a:t>IMAGE 1 Anatomical </a:t>
            </a:r>
            <a:r>
              <a:rPr lang="en-US" dirty="0" smtClean="0"/>
              <a:t>Lecture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519738"/>
            <a:ext cx="5486400" cy="804862"/>
          </a:xfrm>
        </p:spPr>
        <p:txBody>
          <a:bodyPr/>
          <a:lstStyle/>
          <a:p>
            <a:r>
              <a:rPr lang="en-US" i="1" dirty="0" smtClean="0"/>
              <a:t>Rembrandt  1632</a:t>
            </a:r>
            <a:endParaRPr lang="en-US" i="1" dirty="0"/>
          </a:p>
        </p:txBody>
      </p:sp>
      <p:pic>
        <p:nvPicPr>
          <p:cNvPr id="11268" name="Picture 4" descr="http://www.mcm.edu/academic/galileo/ars/arsgifs/zhanddissection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70" b="470"/>
          <a:stretch>
            <a:fillRect/>
          </a:stretch>
        </p:blipFill>
        <p:spPr bwMode="auto">
          <a:xfrm>
            <a:off x="1219200" y="182959"/>
            <a:ext cx="6477000" cy="485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2288" y="4995862"/>
            <a:ext cx="5486400" cy="566738"/>
          </a:xfrm>
        </p:spPr>
        <p:txBody>
          <a:bodyPr/>
          <a:lstStyle/>
          <a:p>
            <a:r>
              <a:rPr lang="en-US" dirty="0" smtClean="0"/>
              <a:t>IMAGE 2 School </a:t>
            </a:r>
            <a:r>
              <a:rPr lang="en-US" dirty="0" smtClean="0"/>
              <a:t>of Athens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519738"/>
            <a:ext cx="5486400" cy="804862"/>
          </a:xfrm>
        </p:spPr>
        <p:txBody>
          <a:bodyPr/>
          <a:lstStyle/>
          <a:p>
            <a:r>
              <a:rPr lang="en-US" i="1" dirty="0" smtClean="0"/>
              <a:t>Raphael  c. 1509</a:t>
            </a:r>
            <a:endParaRPr lang="en-US" i="1" dirty="0"/>
          </a:p>
        </p:txBody>
      </p:sp>
      <p:pic>
        <p:nvPicPr>
          <p:cNvPr id="14338" name="Picture 2" descr="http://2.bp.blogspot.com/_GESG-h368y8/SwqHtegUXeI/AAAAAAAAADQ/gUQYvmI41jQ/s1600/raphael_school_of_athen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2288" y="4995862"/>
            <a:ext cx="5486400" cy="566738"/>
          </a:xfrm>
        </p:spPr>
        <p:txBody>
          <a:bodyPr/>
          <a:lstStyle/>
          <a:p>
            <a:r>
              <a:rPr lang="en-US" smtClean="0"/>
              <a:t>IMAGE 3 The </a:t>
            </a:r>
            <a:r>
              <a:rPr lang="en-US" dirty="0" smtClean="0"/>
              <a:t>Last Supper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519738"/>
            <a:ext cx="5486400" cy="804862"/>
          </a:xfrm>
        </p:spPr>
        <p:txBody>
          <a:bodyPr/>
          <a:lstStyle/>
          <a:p>
            <a:r>
              <a:rPr lang="en-US" i="1" dirty="0" smtClean="0"/>
              <a:t>Di Vinci late 15</a:t>
            </a:r>
            <a:r>
              <a:rPr lang="en-US" i="1" baseline="30000" dirty="0" smtClean="0"/>
              <a:t>th</a:t>
            </a:r>
            <a:r>
              <a:rPr lang="en-US" i="1" dirty="0" smtClean="0"/>
              <a:t> century</a:t>
            </a:r>
            <a:endParaRPr lang="en-US" i="1" dirty="0"/>
          </a:p>
        </p:txBody>
      </p:sp>
      <p:pic>
        <p:nvPicPr>
          <p:cNvPr id="16388" name="Picture 4" descr="http://www.easy-oil-painting-techniques.org/images/lastsu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050" y="1219199"/>
            <a:ext cx="6873550" cy="3742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25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IMAGE 1 Anatomical Lecture</vt:lpstr>
      <vt:lpstr>IMAGE 2 School of Athens</vt:lpstr>
      <vt:lpstr>IMAGE 3 The Last Supper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Anatomical Lecture</dc:title>
  <dc:creator>IT Clone User</dc:creator>
  <cp:lastModifiedBy>IT Clone User</cp:lastModifiedBy>
  <cp:revision>4</cp:revision>
  <dcterms:created xsi:type="dcterms:W3CDTF">2012-10-16T17:48:06Z</dcterms:created>
  <dcterms:modified xsi:type="dcterms:W3CDTF">2012-10-17T23:22:26Z</dcterms:modified>
</cp:coreProperties>
</file>