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90" r:id="rId4"/>
    <p:sldId id="291" r:id="rId5"/>
    <p:sldId id="292" r:id="rId6"/>
    <p:sldId id="294" r:id="rId7"/>
    <p:sldId id="293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83" r:id="rId18"/>
    <p:sldId id="266" r:id="rId19"/>
    <p:sldId id="295" r:id="rId20"/>
    <p:sldId id="296" r:id="rId21"/>
    <p:sldId id="285" r:id="rId22"/>
    <p:sldId id="297" r:id="rId23"/>
    <p:sldId id="298" r:id="rId24"/>
    <p:sldId id="267" r:id="rId25"/>
    <p:sldId id="284" r:id="rId26"/>
    <p:sldId id="268" r:id="rId27"/>
    <p:sldId id="269" r:id="rId28"/>
    <p:sldId id="270" r:id="rId29"/>
    <p:sldId id="271" r:id="rId30"/>
    <p:sldId id="272" r:id="rId31"/>
    <p:sldId id="273" r:id="rId32"/>
    <p:sldId id="282" r:id="rId33"/>
    <p:sldId id="281" r:id="rId34"/>
    <p:sldId id="274" r:id="rId35"/>
    <p:sldId id="275" r:id="rId36"/>
    <p:sldId id="276" r:id="rId37"/>
    <p:sldId id="277" r:id="rId38"/>
    <p:sldId id="278" r:id="rId39"/>
    <p:sldId id="279" r:id="rId40"/>
    <p:sldId id="280" r:id="rId41"/>
    <p:sldId id="286" r:id="rId42"/>
    <p:sldId id="287" r:id="rId43"/>
    <p:sldId id="28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765801E-3AEC-48DF-A71A-8D55201C18BA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0E8EEA4-A134-49DE-9666-53E5E4E28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Journal 11/13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2895600"/>
            <a:ext cx="5484758" cy="3124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Remember the Wal-Mart analogy about feudalism…? Create your own feudalism analogy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762000"/>
            <a:ext cx="6477000" cy="1905000"/>
          </a:xfrm>
        </p:spPr>
        <p:txBody>
          <a:bodyPr/>
          <a:lstStyle/>
          <a:p>
            <a:r>
              <a:rPr lang="en-US" dirty="0" smtClean="0"/>
              <a:t>Which of the following does </a:t>
            </a:r>
            <a:r>
              <a:rPr lang="en-US" i="1" dirty="0" smtClean="0"/>
              <a:t>not describe</a:t>
            </a:r>
            <a:r>
              <a:rPr lang="en-US" dirty="0" smtClean="0"/>
              <a:t> Medieval times?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9718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Learning and science flourish.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‘Dark Ages’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Feudalism.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Focus on the after life.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Which of the following is true?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lord and vassal serve the knight.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lord offers the monarch stability in his kingdom.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knight is not obligated to anyone but himself.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Peasants were like slaves; tied to the land.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Which of the following is true?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lord lives on a Manor and gives the vassal a fief.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There can NEVER be a lord who is also a vassal.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Each vassal had only one lord.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It was shameful to be a knight.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Identify the Feudal hierarchy.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Monarch, Lord, Vassal, Peasant, Serf.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Lord, Vassal, Knight, Serf, Peasant.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Manor, Fief, Vassal, Knight, Peasant, Serf.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Monarch, Lord, knight, Vassal, Peasant, Serf.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________did </a:t>
            </a:r>
            <a:r>
              <a:rPr lang="en-US" i="1" dirty="0" smtClean="0"/>
              <a:t>not</a:t>
            </a:r>
            <a:r>
              <a:rPr lang="en-US" dirty="0" smtClean="0"/>
              <a:t> end feudalism.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100 years war.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Corruption in the church.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Crusades.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Black Plague.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100 Years </a:t>
            </a:r>
            <a:r>
              <a:rPr lang="en-US" dirty="0" smtClean="0"/>
              <a:t>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Made the Knight and the Castle obsolete.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Made the Cannon and Longbow obsolete.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Was a</a:t>
            </a:r>
            <a:r>
              <a:rPr lang="en-US" sz="3600" dirty="0" smtClean="0"/>
              <a:t> </a:t>
            </a:r>
            <a:r>
              <a:rPr lang="en-US" sz="3600" dirty="0" smtClean="0"/>
              <a:t>war btw. France and Spain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Was a war btw. Muslims and Christians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The Crusades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Were fought over money and power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Were fought over the Holy Land.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Eventually strengthened the church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Were short and relatively bloodless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After The Crusades…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All serfs were freed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Feudalism was strengthened.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Kings killed lords they thought were taking their power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Lords demanded money payment so they could travel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What’s </a:t>
            </a:r>
            <a:r>
              <a:rPr lang="en-US" i="1" dirty="0" smtClean="0"/>
              <a:t>true</a:t>
            </a:r>
            <a:r>
              <a:rPr lang="en-US" dirty="0" smtClean="0"/>
              <a:t> about the Plague?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It started in Europe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Was carried </a:t>
            </a:r>
            <a:r>
              <a:rPr lang="en-US" sz="3600" dirty="0" smtClean="0"/>
              <a:t>from </a:t>
            </a:r>
            <a:r>
              <a:rPr lang="en-US" sz="3600" dirty="0" smtClean="0"/>
              <a:t>the Americas to Europe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Was started b/c Jews in Europe poisoned the water supply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Came to Europe on ships from Asia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How did the plague end feudalism?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illness was blamed on monarchs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Demand for labor=higher pay and breakdown in social classes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church tells vassals to release all their serfs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All the peasants died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Diocletian…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Was a Frankish king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Split the Roman Empire.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Killed Attila the Hun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</a:t>
            </a:r>
            <a:r>
              <a:rPr lang="en-US" sz="3600" dirty="0" smtClean="0"/>
              <a:t>as a </a:t>
            </a:r>
            <a:r>
              <a:rPr lang="en-US" sz="3600" dirty="0" smtClean="0"/>
              <a:t>cruel Roman emperor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143000"/>
            <a:ext cx="7086600" cy="762000"/>
          </a:xfrm>
        </p:spPr>
        <p:txBody>
          <a:bodyPr/>
          <a:lstStyle/>
          <a:p>
            <a:r>
              <a:rPr lang="en-US" dirty="0" smtClean="0"/>
              <a:t>How did 100 yrs war make the vassal unnecessary?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9812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monarch lost power.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monarch needed a large army not just feudal vassals.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Many vassals were killed in the war.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Many peasants died in the war.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What is the difference between an Empire and a Republic?</a:t>
            </a:r>
          </a:p>
          <a:p>
            <a:pPr algn="ctr">
              <a:buNone/>
            </a:pPr>
            <a:r>
              <a:rPr lang="en-US" sz="3600" dirty="0" smtClean="0"/>
              <a:t>+2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How did the Crusades help end feudalism?</a:t>
            </a: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+2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Why was feudalism necessary in the Middle Ages?</a:t>
            </a: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+2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Renaissance means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Awakening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Science!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This life matters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rebirth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686800" cy="762000"/>
          </a:xfrm>
        </p:spPr>
        <p:txBody>
          <a:bodyPr/>
          <a:lstStyle/>
          <a:p>
            <a:r>
              <a:rPr lang="en-US" dirty="0" smtClean="0"/>
              <a:t>Which of the following describes a renaissance man?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Someone who is good at many things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Someone who is an excellent artist but ignores other studies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 man who believes human reason is flawed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 man who dresses in a silly costume and works at a festival 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dirty="0" smtClean="0"/>
              <a:t>Identify the ‘Renaissance statement’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“The world is cruel and all men die and face punishment”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“Everything I need to know I learned in church!”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“Question; explore; discover”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“Men who focus on this life are doomed to damnation”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dirty="0" smtClean="0"/>
              <a:t>What is </a:t>
            </a:r>
            <a:r>
              <a:rPr lang="en-US" i="1" dirty="0" smtClean="0"/>
              <a:t>not </a:t>
            </a:r>
            <a:r>
              <a:rPr lang="en-US" dirty="0" smtClean="0"/>
              <a:t> an artistic method used during the renaissance?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Stylized, unrealistic.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Perspective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Shading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Focus on the common man as a subject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The humanists…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Stressed classical education.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Put all their faith in the Bible and church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Rejected religion as false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Rejected science as blasphemy 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Machiavelli…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Was an Italian prince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Wrote </a:t>
            </a:r>
            <a:r>
              <a:rPr lang="en-US" sz="3600" i="1" dirty="0" smtClean="0"/>
              <a:t>The Prince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Thought rulers should never use violence as a means to an end.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Rejected ‘evil’ in all its forms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1066800"/>
            <a:ext cx="6477000" cy="762000"/>
          </a:xfrm>
        </p:spPr>
        <p:txBody>
          <a:bodyPr/>
          <a:lstStyle/>
          <a:p>
            <a:r>
              <a:rPr lang="en-US" dirty="0" smtClean="0"/>
              <a:t>What is </a:t>
            </a:r>
            <a:r>
              <a:rPr lang="en-US" i="1" dirty="0" smtClean="0"/>
              <a:t>not</a:t>
            </a:r>
            <a:r>
              <a:rPr lang="en-US" dirty="0" smtClean="0"/>
              <a:t> true about the roman sys. Of </a:t>
            </a:r>
            <a:r>
              <a:rPr lang="en-US" dirty="0" err="1" smtClean="0"/>
              <a:t>gov’t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9050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There was always a dictator.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lower class was represented</a:t>
            </a:r>
            <a:r>
              <a:rPr lang="en-US" sz="3600" dirty="0" smtClean="0"/>
              <a:t>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There was a system of checks and balances.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Romans had written laws.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33400"/>
            <a:ext cx="8229600" cy="762000"/>
          </a:xfrm>
        </p:spPr>
        <p:txBody>
          <a:bodyPr/>
          <a:lstStyle/>
          <a:p>
            <a:r>
              <a:rPr lang="en-US" dirty="0" smtClean="0"/>
              <a:t>Machiavelli would </a:t>
            </a:r>
            <a:r>
              <a:rPr lang="en-US" i="1" dirty="0" smtClean="0"/>
              <a:t>agree</a:t>
            </a:r>
            <a:r>
              <a:rPr lang="en-US" dirty="0" smtClean="0"/>
              <a:t> w/ which statement?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“There is no such thing as a just war”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“Violence is never the answer”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“Do unto others as you would have others do unto you”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“Do what you </a:t>
            </a:r>
            <a:r>
              <a:rPr lang="en-US" sz="3600" dirty="0" err="1" smtClean="0"/>
              <a:t>gotta</a:t>
            </a:r>
            <a:r>
              <a:rPr lang="en-US" sz="3600" dirty="0" smtClean="0"/>
              <a:t> do be the best”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Identify the </a:t>
            </a:r>
            <a:r>
              <a:rPr lang="en-US" i="1" dirty="0" smtClean="0"/>
              <a:t>false</a:t>
            </a:r>
            <a:r>
              <a:rPr lang="en-US" dirty="0" smtClean="0"/>
              <a:t> statement: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Protestants are Christians but Catholics are not.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Martin Luther reformed the church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John Calvin was a Protestant reformer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Luther wrote the 95 Theses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Both Protestants and Catholics: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Believe actions get you to Heaven.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Believe in an afterlife.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Gave services in Latin.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Have a Pope.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dirty="0" smtClean="0"/>
              <a:t>Identify the difference btw. Calvin and Luther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80060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Luther believed all people could go to Heaven. Calvin believed in predestination.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Calvin believed in indulgences.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Luther believed the Pope was the head of the church.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There were not difference…they were brothers.</a:t>
            </a:r>
          </a:p>
          <a:p>
            <a:pPr marL="457200" indent="-457200"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The 95 Theses…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8006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Were meant to draw people into the Catholic church.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Said ‘common’ people are not worthy of reading the Bible.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Were statements about what was wrong in the Catholic church.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Got Luther killed.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19200"/>
            <a:ext cx="9144000" cy="762000"/>
          </a:xfrm>
        </p:spPr>
        <p:txBody>
          <a:bodyPr/>
          <a:lstStyle/>
          <a:p>
            <a:r>
              <a:rPr lang="en-US" dirty="0" smtClean="0"/>
              <a:t>Which of the following would </a:t>
            </a:r>
            <a:r>
              <a:rPr lang="en-US" i="1" dirty="0" smtClean="0"/>
              <a:t>not</a:t>
            </a:r>
            <a:r>
              <a:rPr lang="en-US" dirty="0" smtClean="0"/>
              <a:t> have been among the 95 theses?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057400"/>
            <a:ext cx="6705600" cy="48006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All Christians should read the Bible.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Indulgences are bogus!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Good works and donations to the church = good spot in Heaven!.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All Christians can talk to God.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dirty="0" smtClean="0"/>
              <a:t>Which of the following causes the church to lose power?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8006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Plague, Corruption, people lose faith.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Plaque, Corruption, Crusades.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Martin Luther, John Calvin, Charles V.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Plague, Corruption, Crusades.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dirty="0" smtClean="0"/>
              <a:t>What does </a:t>
            </a:r>
            <a:r>
              <a:rPr lang="en-US" i="1" dirty="0" smtClean="0"/>
              <a:t>not</a:t>
            </a:r>
            <a:r>
              <a:rPr lang="en-US" dirty="0" smtClean="0"/>
              <a:t> come from the Sci. Rev?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8006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Earth is the center of the universe.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Scientific Method.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Earth moves.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Advancements in medicine.</a:t>
            </a:r>
          </a:p>
          <a:p>
            <a:pPr marL="457200" indent="-457200"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dirty="0" smtClean="0"/>
              <a:t>Which statement would Descartes not agree with?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8006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Knowledge is gained through observation .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Science should coincide with church teachings.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It is good to question.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My name is pronounced de-KART!</a:t>
            </a:r>
          </a:p>
          <a:p>
            <a:pPr marL="457200" indent="-457200"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dirty="0" smtClean="0"/>
              <a:t>Isaac Newton would say…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8006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Earth is flat.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sun moves around the Earth.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Earth moves around the sun.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What goes up must come down.</a:t>
            </a:r>
          </a:p>
          <a:p>
            <a:pPr marL="457200" indent="-457200"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1066800"/>
            <a:ext cx="6477000" cy="762000"/>
          </a:xfrm>
        </p:spPr>
        <p:txBody>
          <a:bodyPr/>
          <a:lstStyle/>
          <a:p>
            <a:r>
              <a:rPr lang="en-US" dirty="0" smtClean="0"/>
              <a:t>What did Constantine do?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9050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Welcomed Christians back to Rome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Moved the Roman capital to Rome.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Assassinated Diocletian.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Set Rome on fire.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r>
              <a:rPr lang="en-US" dirty="0" smtClean="0"/>
              <a:t>Galileo would say…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8006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Copernicus was wrong! 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sun moves around the Earth.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Earth moves around the sun.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I invented the microscope!</a:t>
            </a:r>
          </a:p>
          <a:p>
            <a:pPr marL="457200" indent="-457200"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Who was Diocletian? </a:t>
            </a:r>
          </a:p>
          <a:p>
            <a:pPr algn="ctr">
              <a:buNone/>
            </a:pPr>
            <a:r>
              <a:rPr lang="en-US" sz="3600" dirty="0" smtClean="0"/>
              <a:t>+2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Julius Caesar was the first what of Rome?</a:t>
            </a:r>
          </a:p>
          <a:p>
            <a:pPr algn="ctr">
              <a:buNone/>
            </a:pPr>
            <a:r>
              <a:rPr lang="en-US" sz="3600" dirty="0" smtClean="0"/>
              <a:t>+2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Aside from moving and renaming the capital, what else was  Constantine known for, (having to do with religion?) </a:t>
            </a:r>
          </a:p>
          <a:p>
            <a:pPr algn="ctr">
              <a:buNone/>
            </a:pPr>
            <a:r>
              <a:rPr lang="en-US" sz="3600" dirty="0" smtClean="0"/>
              <a:t>+2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1066800"/>
            <a:ext cx="6477000" cy="762000"/>
          </a:xfrm>
        </p:spPr>
        <p:txBody>
          <a:bodyPr/>
          <a:lstStyle/>
          <a:p>
            <a:r>
              <a:rPr lang="en-US" dirty="0" smtClean="0"/>
              <a:t>This man was the first roman emperor.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9050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Augustus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Caligula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Nero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Caesar</a:t>
            </a:r>
            <a:endParaRPr lang="en-US" sz="3600" dirty="0" smtClean="0"/>
          </a:p>
          <a:p>
            <a:pPr marL="457200" indent="-457200"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1066800"/>
            <a:ext cx="6477000" cy="762000"/>
          </a:xfrm>
        </p:spPr>
        <p:txBody>
          <a:bodyPr/>
          <a:lstStyle/>
          <a:p>
            <a:r>
              <a:rPr lang="en-US" dirty="0" smtClean="0"/>
              <a:t>This emperor’s name means “exulted one”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9050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Augustus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Caligula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Nero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Caesar</a:t>
            </a:r>
            <a:endParaRPr lang="en-US" sz="3600" dirty="0" smtClean="0"/>
          </a:p>
          <a:p>
            <a:pPr marL="457200" indent="-457200"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1066800"/>
            <a:ext cx="6477000" cy="762000"/>
          </a:xfrm>
        </p:spPr>
        <p:txBody>
          <a:bodyPr/>
          <a:lstStyle/>
          <a:p>
            <a:r>
              <a:rPr lang="en-US" i="1" dirty="0" err="1" smtClean="0"/>
              <a:t>Pax</a:t>
            </a:r>
            <a:r>
              <a:rPr lang="en-US" i="1" dirty="0" smtClean="0"/>
              <a:t> </a:t>
            </a:r>
            <a:r>
              <a:rPr lang="en-US" i="1" dirty="0" err="1" smtClean="0"/>
              <a:t>romana</a:t>
            </a:r>
            <a:r>
              <a:rPr lang="en-US" dirty="0" smtClean="0"/>
              <a:t> was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9050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 time of relative peace in the Roman Empire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 time of relative chaos in the Roman Empire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 time of relative peace in the Greek Empire</a:t>
            </a:r>
            <a:endParaRPr lang="en-US" sz="36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 time ending with Julius Caesar as emperor. </a:t>
            </a:r>
            <a:endParaRPr lang="en-US" sz="3600" dirty="0" smtClean="0"/>
          </a:p>
          <a:p>
            <a:pPr marL="457200" indent="-457200"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Who was Charlemagne?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Pope of the Holy Roman Empire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First to be crowned emperor of the entire Roman Empire.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first elected Pope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A cruel Roman emperor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533400"/>
            <a:ext cx="6477000" cy="762000"/>
          </a:xfrm>
        </p:spPr>
        <p:txBody>
          <a:bodyPr/>
          <a:lstStyle/>
          <a:p>
            <a:r>
              <a:rPr lang="en-US" dirty="0" smtClean="0"/>
              <a:t>Why were the Franks important to Europe?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76400"/>
            <a:ext cx="6705600" cy="42672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 created a democratic Europe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They unified the continent under one emperor.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They provided stability with the use of feudalism.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3600" dirty="0" smtClean="0"/>
              <a:t>Charles Martel killed Attila the Hun </a:t>
            </a:r>
          </a:p>
          <a:p>
            <a:pPr marL="457200" indent="-457200" algn="l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2909</TotalTime>
  <Words>1279</Words>
  <Application>Microsoft Office PowerPoint</Application>
  <PresentationFormat>On-screen Show (4:3)</PresentationFormat>
  <Paragraphs>200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Opulent</vt:lpstr>
      <vt:lpstr>Journal 11/13 </vt:lpstr>
      <vt:lpstr>Diocletian…</vt:lpstr>
      <vt:lpstr>What is not true about the roman sys. Of gov’t?</vt:lpstr>
      <vt:lpstr>What did Constantine do?</vt:lpstr>
      <vt:lpstr>This man was the first roman emperor.</vt:lpstr>
      <vt:lpstr>This emperor’s name means “exulted one”</vt:lpstr>
      <vt:lpstr>Pax romana was</vt:lpstr>
      <vt:lpstr>Who was Charlemagne?</vt:lpstr>
      <vt:lpstr>Why were the Franks important to Europe?</vt:lpstr>
      <vt:lpstr>Which of the following does not describe Medieval times?</vt:lpstr>
      <vt:lpstr>Which of the following is true?</vt:lpstr>
      <vt:lpstr>Which of the following is true?</vt:lpstr>
      <vt:lpstr>Identify the Feudal hierarchy.</vt:lpstr>
      <vt:lpstr>________did not end feudalism.</vt:lpstr>
      <vt:lpstr>100 Years war</vt:lpstr>
      <vt:lpstr>The Crusades</vt:lpstr>
      <vt:lpstr>After The Crusades…</vt:lpstr>
      <vt:lpstr>What’s true about the Plague?</vt:lpstr>
      <vt:lpstr>How did the plague end feudalism?</vt:lpstr>
      <vt:lpstr>How did 100 yrs war make the vassal unnecessary?</vt:lpstr>
      <vt:lpstr>BONUS!</vt:lpstr>
      <vt:lpstr>BONUS!</vt:lpstr>
      <vt:lpstr>BONUS!</vt:lpstr>
      <vt:lpstr>Renaissance means </vt:lpstr>
      <vt:lpstr>Which of the following describes a renaissance man?</vt:lpstr>
      <vt:lpstr>Identify the ‘Renaissance statement’ </vt:lpstr>
      <vt:lpstr>What is not  an artistic method used during the renaissance?</vt:lpstr>
      <vt:lpstr>The humanists…</vt:lpstr>
      <vt:lpstr>Machiavelli…</vt:lpstr>
      <vt:lpstr>Machiavelli would agree w/ which statement?</vt:lpstr>
      <vt:lpstr>Identify the false statement:</vt:lpstr>
      <vt:lpstr>Both Protestants and Catholics:</vt:lpstr>
      <vt:lpstr>Identify the difference btw. Calvin and Luther</vt:lpstr>
      <vt:lpstr>The 95 Theses…</vt:lpstr>
      <vt:lpstr>Which of the following would not have been among the 95 theses?</vt:lpstr>
      <vt:lpstr>Which of the following causes the church to lose power?</vt:lpstr>
      <vt:lpstr>What does not come from the Sci. Rev?</vt:lpstr>
      <vt:lpstr>Which statement would Descartes not agree with?</vt:lpstr>
      <vt:lpstr>Isaac Newton would say…</vt:lpstr>
      <vt:lpstr>Galileo would say…</vt:lpstr>
      <vt:lpstr>BONUS!</vt:lpstr>
      <vt:lpstr>BONUS!</vt:lpstr>
      <vt:lpstr>BONUS!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Game</dc:title>
  <dc:creator>TPS</dc:creator>
  <cp:lastModifiedBy>IT Clone User</cp:lastModifiedBy>
  <cp:revision>125</cp:revision>
  <dcterms:created xsi:type="dcterms:W3CDTF">2008-12-11T13:07:33Z</dcterms:created>
  <dcterms:modified xsi:type="dcterms:W3CDTF">2009-11-13T21:05:30Z</dcterms:modified>
</cp:coreProperties>
</file>