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4031-26AB-4B3B-BFCE-92C16BFD2C9D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FFA2-59F8-4DF7-B7C1-61116A40A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4031-26AB-4B3B-BFCE-92C16BFD2C9D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FFA2-59F8-4DF7-B7C1-61116A40A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4031-26AB-4B3B-BFCE-92C16BFD2C9D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FFA2-59F8-4DF7-B7C1-61116A40A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4031-26AB-4B3B-BFCE-92C16BFD2C9D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FFA2-59F8-4DF7-B7C1-61116A40A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4031-26AB-4B3B-BFCE-92C16BFD2C9D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FFA2-59F8-4DF7-B7C1-61116A40A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4031-26AB-4B3B-BFCE-92C16BFD2C9D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FFA2-59F8-4DF7-B7C1-61116A40A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4031-26AB-4B3B-BFCE-92C16BFD2C9D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FFA2-59F8-4DF7-B7C1-61116A40A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4031-26AB-4B3B-BFCE-92C16BFD2C9D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FFA2-59F8-4DF7-B7C1-61116A40A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4031-26AB-4B3B-BFCE-92C16BFD2C9D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FFA2-59F8-4DF7-B7C1-61116A40A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4031-26AB-4B3B-BFCE-92C16BFD2C9D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FFA2-59F8-4DF7-B7C1-61116A40A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4031-26AB-4B3B-BFCE-92C16BFD2C9D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FFA2-59F8-4DF7-B7C1-61116A40A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B4031-26AB-4B3B-BFCE-92C16BFD2C9D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DFFA2-59F8-4DF7-B7C1-61116A40A6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Spanish </a:t>
            </a:r>
            <a:r>
              <a:rPr lang="en-US" i="1" dirty="0" smtClean="0"/>
              <a:t>Conquistadors </a:t>
            </a:r>
            <a:r>
              <a:rPr lang="en-US" dirty="0" smtClean="0"/>
              <a:t>(________)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838200"/>
          <a:ext cx="9144000" cy="601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981200"/>
                <a:gridCol w="2514600"/>
                <a:gridCol w="2590800"/>
              </a:tblGrid>
              <a:tr h="130544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15.1/pg.472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Columbus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Hernan</a:t>
                      </a:r>
                      <a:r>
                        <a:rPr lang="en-US" sz="2800" dirty="0" smtClean="0"/>
                        <a:t> Cortes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Francisco Pizarro</a:t>
                      </a:r>
                      <a:endParaRPr lang="en-US" sz="2800" dirty="0"/>
                    </a:p>
                  </a:txBody>
                  <a:tcPr/>
                </a:tc>
              </a:tr>
              <a:tr h="674664"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/>
                        <a:t>He landed: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</a:tr>
              <a:tr h="534487"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/>
                        <a:t>He met: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</a:tr>
              <a:tr h="1676400"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/>
                        <a:t>He’s famous today because:</a:t>
                      </a:r>
                      <a:r>
                        <a:rPr lang="en-US" sz="2800" baseline="0" dirty="0" smtClean="0"/>
                        <a:t> </a:t>
                      </a:r>
                    </a:p>
                    <a:p>
                      <a:pPr algn="r"/>
                      <a:r>
                        <a:rPr lang="en-US" sz="1800" baseline="0" dirty="0" smtClean="0"/>
                        <a:t>(3-4 things)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</a:tr>
              <a:tr h="1828800"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Something that stuck out to me about him:</a:t>
                      </a:r>
                    </a:p>
                    <a:p>
                      <a:pPr algn="r"/>
                      <a:r>
                        <a:rPr lang="en-US" sz="1800" dirty="0" smtClean="0"/>
                        <a:t>(Picture)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36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Spanish Conquistadors (________)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Spanish Conquistadors (________)</dc:title>
  <dc:creator>IT Clone User</dc:creator>
  <cp:lastModifiedBy>IT Clone User</cp:lastModifiedBy>
  <cp:revision>6</cp:revision>
  <dcterms:created xsi:type="dcterms:W3CDTF">2010-11-29T12:55:09Z</dcterms:created>
  <dcterms:modified xsi:type="dcterms:W3CDTF">2010-11-29T13:51:54Z</dcterms:modified>
</cp:coreProperties>
</file>