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62" r:id="rId2"/>
    <p:sldId id="256" r:id="rId3"/>
    <p:sldId id="257" r:id="rId4"/>
    <p:sldId id="258" r:id="rId5"/>
    <p:sldId id="259" r:id="rId6"/>
    <p:sldId id="266" r:id="rId7"/>
    <p:sldId id="260" r:id="rId8"/>
    <p:sldId id="261" r:id="rId9"/>
    <p:sldId id="263" r:id="rId10"/>
    <p:sldId id="264" r:id="rId11"/>
    <p:sldId id="283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CAC94-C619-45A7-98FE-0E089B8DE4E7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2CB6E-07F6-4E10-AC25-227A750318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163B1-054C-46F3-B0D2-FCA5EFA707DD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AEEBE-FD6F-47CF-8608-70991291F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1/12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do you know about the earliest English colonists/settlers to North America? What caused these people to make the dangerous journey from England to the “New World”?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New Hampshire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4724400" cy="5867400"/>
          </a:xfrm>
        </p:spPr>
        <p:txBody>
          <a:bodyPr/>
          <a:lstStyle/>
          <a:p>
            <a:r>
              <a:rPr lang="en-US" dirty="0" smtClean="0"/>
              <a:t>Anne Hutchinson was a woman who believed:</a:t>
            </a:r>
          </a:p>
          <a:p>
            <a:r>
              <a:rPr lang="en-US" dirty="0" smtClean="0"/>
              <a:t>She is banished from MBC:</a:t>
            </a:r>
          </a:p>
          <a:p>
            <a:pPr lvl="1"/>
            <a:r>
              <a:rPr lang="en-US" dirty="0" smtClean="0"/>
              <a:t>Lives in ______ ______ for a time</a:t>
            </a:r>
          </a:p>
          <a:p>
            <a:pPr lvl="1"/>
            <a:r>
              <a:rPr lang="en-US" dirty="0" smtClean="0"/>
              <a:t>Later a family member forms:</a:t>
            </a:r>
          </a:p>
          <a:p>
            <a:r>
              <a:rPr lang="en-US" dirty="0" smtClean="0"/>
              <a:t>NH starts as a _____ ______ which means:</a:t>
            </a:r>
          </a:p>
        </p:txBody>
      </p:sp>
      <p:pic>
        <p:nvPicPr>
          <p:cNvPr id="2050" name="Picture 2" descr="http://www.paarlberg.com/images/portsmouthstate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9361" y="1828800"/>
            <a:ext cx="4934639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1/19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Open to page 47. </a:t>
            </a:r>
            <a:r>
              <a:rPr lang="en-US" dirty="0" smtClean="0"/>
              <a:t>What was life like in Jamestown under John Smith rule? How did he both make peace and war with the </a:t>
            </a:r>
            <a:r>
              <a:rPr lang="en-US" dirty="0" err="1" smtClean="0"/>
              <a:t>Powhatans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i="1" dirty="0" smtClean="0"/>
              <a:t>Note: I am going to randomly call on you to answer this question…be prepared.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Life in New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4724400" cy="5638800"/>
          </a:xfrm>
        </p:spPr>
        <p:txBody>
          <a:bodyPr/>
          <a:lstStyle/>
          <a:p>
            <a:r>
              <a:rPr lang="en-US" dirty="0" smtClean="0"/>
              <a:t>Public education starts:</a:t>
            </a:r>
          </a:p>
          <a:p>
            <a:r>
              <a:rPr lang="en-US" dirty="0" smtClean="0"/>
              <a:t>Colonial </a:t>
            </a:r>
            <a:r>
              <a:rPr lang="en-US" dirty="0" err="1" smtClean="0"/>
              <a:t>Gov’t</a:t>
            </a:r>
            <a:r>
              <a:rPr lang="en-US" dirty="0" smtClean="0"/>
              <a:t> </a:t>
            </a:r>
            <a:r>
              <a:rPr lang="en-US" dirty="0" smtClean="0"/>
              <a:t>was:</a:t>
            </a:r>
            <a:endParaRPr lang="en-US" dirty="0" smtClean="0"/>
          </a:p>
          <a:p>
            <a:r>
              <a:rPr lang="en-US" dirty="0" smtClean="0"/>
              <a:t>Native relations change for 2 reasons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Natives have________</a:t>
            </a:r>
          </a:p>
          <a:p>
            <a:pPr marL="971550" lvl="1" indent="-514350">
              <a:buAutoNum type="arabicParenR"/>
            </a:pPr>
            <a:r>
              <a:rPr lang="en-US" dirty="0" smtClean="0"/>
              <a:t>Colonists don’t need:</a:t>
            </a:r>
          </a:p>
          <a:p>
            <a:pPr marL="971550" lvl="1" indent="-514350"/>
            <a:r>
              <a:rPr lang="en-US" dirty="0" smtClean="0"/>
              <a:t>Pequot War:</a:t>
            </a:r>
          </a:p>
          <a:p>
            <a:pPr marL="971550" lvl="1" indent="-514350"/>
            <a:r>
              <a:rPr lang="en-US" dirty="0" smtClean="0"/>
              <a:t>King Philip’s War: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026" name="Picture 2" descr="http://www.nps.gov/history/ethnography/aah/AAheritage/images/NewEnglandColoni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9392" y="1295400"/>
            <a:ext cx="4544608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dirty="0" smtClean="0"/>
              <a:t>Why is Roanoke famous today?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first English colony after Roanoke.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Businesses responsible for governing and maintaining the colonies in return for profit.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powerful Native confederation in Jamestown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Powhatan Princess helped keep the peace btw. the colonists and her people.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US" dirty="0" smtClean="0"/>
              <a:t>What was starving time?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caused starving time?</a:t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smtClean="0"/>
              <a:t>explain </a:t>
            </a:r>
            <a:r>
              <a:rPr lang="en-US" dirty="0" err="1" smtClean="0"/>
              <a:t>headrights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ucklinsociety.net/images/ShipsAndMaps/map17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447800" y="2514600"/>
            <a:ext cx="617220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Northern Colonies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dirty="0" smtClean="0"/>
              <a:t>America’s first legislature was…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What caused Bacon’s Rebellion?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did the Jamestown colony react to Bacon’s Rebellion?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idea that laws are based on what’s the greatest good for the greatest amount of people…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document was signed when Pilgrims sailing to the new world were knocked off course and out of Royal jurisdiction.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These people wanted to purify the Church of England.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Church of England was also known as the…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Jamestown colony is in modern day….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971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Plymouth colony is in modern day….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The Mayflower Compact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4648200" cy="6248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1620 ____________ come to America</a:t>
            </a:r>
          </a:p>
          <a:p>
            <a:pPr>
              <a:buNone/>
            </a:pPr>
            <a:r>
              <a:rPr lang="en-US" dirty="0" smtClean="0"/>
              <a:t>Come up with the __________ _________ b/c:</a:t>
            </a:r>
          </a:p>
          <a:p>
            <a:pPr>
              <a:buNone/>
            </a:pPr>
            <a:r>
              <a:rPr lang="en-US" dirty="0" smtClean="0"/>
              <a:t>This document upholds the </a:t>
            </a:r>
            <a:r>
              <a:rPr lang="en-US" i="1" dirty="0"/>
              <a:t>R</a:t>
            </a:r>
            <a:r>
              <a:rPr lang="en-US" i="1" dirty="0" smtClean="0"/>
              <a:t>ule of Law</a:t>
            </a:r>
            <a:r>
              <a:rPr lang="en-US" dirty="0" smtClean="0"/>
              <a:t> which means:</a:t>
            </a:r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i="1" dirty="0" smtClean="0"/>
              <a:t>MC</a:t>
            </a:r>
            <a:r>
              <a:rPr lang="en-US" dirty="0" smtClean="0"/>
              <a:t> says 3 things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(1)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(2)</a:t>
            </a:r>
          </a:p>
          <a:p>
            <a:pPr>
              <a:buNone/>
            </a:pPr>
            <a:r>
              <a:rPr lang="en-US" dirty="0" smtClean="0"/>
              <a:t>	(3)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4338" name="Picture 2" descr="http://mysite.verizon.net/brewstersociety/MayflowerCompa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2025" y="533400"/>
            <a:ext cx="4371975" cy="3752850"/>
          </a:xfrm>
          <a:prstGeom prst="rect">
            <a:avLst/>
          </a:prstGeom>
          <a:noFill/>
        </p:spPr>
      </p:pic>
      <p:pic>
        <p:nvPicPr>
          <p:cNvPr id="14340" name="Picture 4" descr="http://www.jacobsonfamily.com/images/the_mayflower.jpg"/>
          <p:cNvPicPr>
            <a:picLocks noChangeAspect="1" noChangeArrowheads="1"/>
          </p:cNvPicPr>
          <p:nvPr/>
        </p:nvPicPr>
        <p:blipFill>
          <a:blip r:embed="rId3" cstate="print"/>
          <a:srcRect l="28073" t="2842" r="14679" b="20672"/>
          <a:stretch>
            <a:fillRect/>
          </a:stretch>
        </p:blipFill>
        <p:spPr bwMode="auto">
          <a:xfrm>
            <a:off x="4114800" y="3886200"/>
            <a:ext cx="29718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Why’d They leave?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4800600" cy="6477000"/>
          </a:xfrm>
        </p:spPr>
        <p:txBody>
          <a:bodyPr>
            <a:normAutofit/>
          </a:bodyPr>
          <a:lstStyle/>
          <a:p>
            <a:r>
              <a:rPr lang="en-US" dirty="0" smtClean="0"/>
              <a:t>The Anglican Church, the:		had gone thru some reforms. Reforms don’t satisfy all. </a:t>
            </a:r>
          </a:p>
          <a:p>
            <a:pPr lvl="1"/>
            <a:r>
              <a:rPr lang="en-US" sz="3200" dirty="0" smtClean="0"/>
              <a:t>Puritans want more________</a:t>
            </a:r>
          </a:p>
          <a:p>
            <a:pPr lvl="2"/>
            <a:r>
              <a:rPr lang="en-US" sz="2800" dirty="0" smtClean="0"/>
              <a:t>Simpler________</a:t>
            </a:r>
          </a:p>
          <a:p>
            <a:pPr lvl="2"/>
            <a:r>
              <a:rPr lang="en-US" sz="2800" dirty="0" smtClean="0"/>
              <a:t>Less wealth among:</a:t>
            </a:r>
          </a:p>
          <a:p>
            <a:pPr lvl="1"/>
            <a:r>
              <a:rPr lang="en-US" sz="3200" dirty="0" smtClean="0"/>
              <a:t>Separatists wanted:</a:t>
            </a:r>
          </a:p>
          <a:p>
            <a:r>
              <a:rPr lang="en-US" dirty="0" smtClean="0"/>
              <a:t>But in Eng it was illegal not to support: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3314" name="Picture 2" descr="http://cache.eb.com/eb/image?id=94561&amp;rendTypeId=4"/>
          <p:cNvPicPr>
            <a:picLocks noChangeAspect="1" noChangeArrowheads="1"/>
          </p:cNvPicPr>
          <p:nvPr/>
        </p:nvPicPr>
        <p:blipFill>
          <a:blip r:embed="rId2" cstate="print"/>
          <a:srcRect l="14182"/>
          <a:stretch>
            <a:fillRect/>
          </a:stretch>
        </p:blipFill>
        <p:spPr bwMode="auto">
          <a:xfrm>
            <a:off x="4419600" y="1523999"/>
            <a:ext cx="4724400" cy="3563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157.photobucket.com/albums/t45/maggie6138/plymouthstre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5550" y="3543300"/>
            <a:ext cx="6648450" cy="33147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Plymouth Colony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Northern________</a:t>
            </a:r>
          </a:p>
          <a:p>
            <a:r>
              <a:rPr lang="en-US" dirty="0" smtClean="0"/>
              <a:t>Near present day ________</a:t>
            </a:r>
          </a:p>
          <a:p>
            <a:r>
              <a:rPr lang="en-US" dirty="0" smtClean="0"/>
              <a:t>William Bradford is _________________</a:t>
            </a:r>
          </a:p>
          <a:p>
            <a:r>
              <a:rPr lang="en-US" dirty="0" smtClean="0"/>
              <a:t>Was its own colony from 1620-1691 when it became part of Massachusetts Bay Colony 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Thanksgiving (53)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1/14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Turn to page 49.  Read </a:t>
            </a:r>
            <a:r>
              <a:rPr lang="en-US" b="1" dirty="0" smtClean="0">
                <a:solidFill>
                  <a:schemeClr val="accent1"/>
                </a:solidFill>
              </a:rPr>
              <a:t>Conflicts among settlers. </a:t>
            </a:r>
            <a:r>
              <a:rPr lang="en-US" dirty="0" smtClean="0"/>
              <a:t>What lead to Bacon’s Rebellion? As a result of this rebellion what did the House of Burgesses do? What happened to the system of indentured servitude? </a:t>
            </a:r>
          </a:p>
          <a:p>
            <a:pPr>
              <a:buNone/>
            </a:pPr>
            <a:r>
              <a:rPr lang="en-US" i="1" dirty="0" smtClean="0"/>
              <a:t>Note: I am going to randomly call on you to answer this question…be prepared.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“A City Upon a Hill”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838200"/>
            <a:ext cx="4267200" cy="6019800"/>
          </a:xfrm>
        </p:spPr>
        <p:txBody>
          <a:bodyPr/>
          <a:lstStyle/>
          <a:p>
            <a:r>
              <a:rPr lang="en-US" dirty="0" smtClean="0"/>
              <a:t>Massachusetts Bay Colony (1630)</a:t>
            </a:r>
          </a:p>
          <a:p>
            <a:r>
              <a:rPr lang="en-US" dirty="0" smtClean="0"/>
              <a:t>Founder </a:t>
            </a:r>
            <a:r>
              <a:rPr lang="en-US" dirty="0"/>
              <a:t> </a:t>
            </a:r>
            <a:r>
              <a:rPr lang="en-US" dirty="0" smtClean="0"/>
              <a:t>is __________________</a:t>
            </a:r>
          </a:p>
          <a:p>
            <a:r>
              <a:rPr lang="en-US" dirty="0" smtClean="0"/>
              <a:t>Winthrop called the colony a “City Upon a Hill” b/c:</a:t>
            </a:r>
          </a:p>
          <a:p>
            <a:pPr lvl="1"/>
            <a:r>
              <a:rPr lang="en-US" sz="3200" dirty="0" smtClean="0"/>
              <a:t>Mass. General Court:</a:t>
            </a:r>
          </a:p>
          <a:p>
            <a:pPr lvl="1"/>
            <a:r>
              <a:rPr lang="en-US" sz="3200" dirty="0" smtClean="0"/>
              <a:t>The Great Migration:</a:t>
            </a:r>
            <a:endParaRPr lang="en-US" sz="3200" dirty="0"/>
          </a:p>
        </p:txBody>
      </p:sp>
      <p:pic>
        <p:nvPicPr>
          <p:cNvPr id="2050" name="Picture 2" descr="http://cache.eb.com/eb/image?id=99700&amp;rendTypeId=4"/>
          <p:cNvPicPr>
            <a:picLocks noChangeAspect="1" noChangeArrowheads="1"/>
          </p:cNvPicPr>
          <p:nvPr/>
        </p:nvPicPr>
        <p:blipFill>
          <a:blip r:embed="rId2" cstate="print"/>
          <a:srcRect l="2545"/>
          <a:stretch>
            <a:fillRect/>
          </a:stretch>
        </p:blipFill>
        <p:spPr bwMode="auto">
          <a:xfrm>
            <a:off x="4038600" y="3352800"/>
            <a:ext cx="5105400" cy="3505200"/>
          </a:xfrm>
          <a:prstGeom prst="rect">
            <a:avLst/>
          </a:prstGeom>
          <a:noFill/>
        </p:spPr>
      </p:pic>
      <p:pic>
        <p:nvPicPr>
          <p:cNvPr id="2052" name="Picture 4" descr="http://www.frbsf.org/images/graphics/massb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2474" y="609600"/>
            <a:ext cx="2421526" cy="299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Connecticut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4724400" cy="586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the MBC _______&amp; _________were not separated.</a:t>
            </a:r>
          </a:p>
          <a:p>
            <a:r>
              <a:rPr lang="en-US" dirty="0" smtClean="0"/>
              <a:t>Thomas Hooker is a ____________________ who:</a:t>
            </a:r>
          </a:p>
          <a:p>
            <a:r>
              <a:rPr lang="en-US" dirty="0" smtClean="0"/>
              <a:t>Fundamental Orders of Connecticut is:</a:t>
            </a:r>
          </a:p>
          <a:p>
            <a:pPr>
              <a:buNone/>
            </a:pPr>
            <a:r>
              <a:rPr lang="en-US" dirty="0" smtClean="0"/>
              <a:t>It did 2 things</a:t>
            </a:r>
          </a:p>
          <a:p>
            <a:pPr>
              <a:buNone/>
            </a:pPr>
            <a:r>
              <a:rPr lang="en-US" dirty="0" smtClean="0"/>
              <a:t>	(1)</a:t>
            </a:r>
          </a:p>
          <a:p>
            <a:pPr>
              <a:buNone/>
            </a:pPr>
            <a:r>
              <a:rPr lang="en-US" dirty="0" smtClean="0"/>
              <a:t>	(2)</a:t>
            </a:r>
            <a:endParaRPr lang="en-US" dirty="0"/>
          </a:p>
        </p:txBody>
      </p:sp>
      <p:pic>
        <p:nvPicPr>
          <p:cNvPr id="4098" name="Picture 2" descr="http://lh4.ggpht.com/adamgn/Rj3evTcJmdI/AAAAAAAAAfA/qzCi6U6p8I0/2007-05-05%20026.jpg?imgmax=5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3" y="1943099"/>
            <a:ext cx="4419597" cy="3314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Rhode Island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4196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Roger Williams also leaves ____________&amp; establishes__________</a:t>
            </a:r>
          </a:p>
          <a:p>
            <a:r>
              <a:rPr lang="en-US" dirty="0" smtClean="0"/>
              <a:t>He believed 2 things</a:t>
            </a:r>
          </a:p>
          <a:p>
            <a:pPr lvl="1">
              <a:buNone/>
            </a:pPr>
            <a:r>
              <a:rPr lang="en-US" dirty="0" smtClean="0"/>
              <a:t>(1)</a:t>
            </a:r>
          </a:p>
          <a:p>
            <a:pPr lvl="1">
              <a:buNone/>
            </a:pPr>
            <a:r>
              <a:rPr lang="en-US" dirty="0" smtClean="0"/>
              <a:t>(2)</a:t>
            </a:r>
          </a:p>
          <a:p>
            <a:r>
              <a:rPr lang="en-US" dirty="0" smtClean="0"/>
              <a:t>Most tolerant colony of other _____________</a:t>
            </a:r>
          </a:p>
        </p:txBody>
      </p:sp>
      <p:pic>
        <p:nvPicPr>
          <p:cNvPr id="3074" name="Picture 2" descr="http://www.picturehistory.com/images/products/0/0/9/prod_988.jpg"/>
          <p:cNvPicPr>
            <a:picLocks noChangeAspect="1" noChangeArrowheads="1"/>
          </p:cNvPicPr>
          <p:nvPr/>
        </p:nvPicPr>
        <p:blipFill>
          <a:blip r:embed="rId2" cstate="print"/>
          <a:srcRect b="18110"/>
          <a:stretch>
            <a:fillRect/>
          </a:stretch>
        </p:blipFill>
        <p:spPr bwMode="auto">
          <a:xfrm>
            <a:off x="4418134" y="2057400"/>
            <a:ext cx="4725866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3494</TotalTime>
  <Words>524</Words>
  <Application>Microsoft Office PowerPoint</Application>
  <PresentationFormat>On-screen Show (4:3)</PresentationFormat>
  <Paragraphs>80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Journal 1/12</vt:lpstr>
      <vt:lpstr>The Northern Colonies</vt:lpstr>
      <vt:lpstr>The Mayflower Compact</vt:lpstr>
      <vt:lpstr>Why’d They leave? </vt:lpstr>
      <vt:lpstr>Plymouth Colony</vt:lpstr>
      <vt:lpstr>Journal 1/14</vt:lpstr>
      <vt:lpstr>“A City Upon a Hill”</vt:lpstr>
      <vt:lpstr>Connecticut</vt:lpstr>
      <vt:lpstr>Rhode Island</vt:lpstr>
      <vt:lpstr>New Hampshire</vt:lpstr>
      <vt:lpstr>Journal 1/19</vt:lpstr>
      <vt:lpstr>Life in New England</vt:lpstr>
      <vt:lpstr>Why is Roanoke famous today?</vt:lpstr>
      <vt:lpstr>The first English colony after Roanoke.</vt:lpstr>
      <vt:lpstr>Businesses responsible for governing and maintaining the colonies in return for profit. </vt:lpstr>
      <vt:lpstr>A powerful Native confederation in Jamestown</vt:lpstr>
      <vt:lpstr>This Powhatan Princess helped keep the peace btw. the colonists and her people.</vt:lpstr>
      <vt:lpstr>What was starving time?</vt:lpstr>
      <vt:lpstr>What caused starving time? OR explain headrights.</vt:lpstr>
      <vt:lpstr>America’s first legislature was…</vt:lpstr>
      <vt:lpstr>What caused Bacon’s Rebellion?</vt:lpstr>
      <vt:lpstr>How did the Jamestown colony react to Bacon’s Rebellion?</vt:lpstr>
      <vt:lpstr>The idea that laws are based on what’s the greatest good for the greatest amount of people…</vt:lpstr>
      <vt:lpstr>This document was signed when Pilgrims sailing to the new world were knocked off course and out of Royal jurisdiction. </vt:lpstr>
      <vt:lpstr>These people wanted to purify the Church of England.</vt:lpstr>
      <vt:lpstr>The Church of England was also known as the…</vt:lpstr>
      <vt:lpstr>The Jamestown colony is in modern day….</vt:lpstr>
      <vt:lpstr>The Plymouth colony is in modern day….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Northern Colonies</dc:title>
  <dc:creator>TPS</dc:creator>
  <cp:lastModifiedBy>IT Clone User</cp:lastModifiedBy>
  <cp:revision>269</cp:revision>
  <dcterms:created xsi:type="dcterms:W3CDTF">2008-08-27T15:20:43Z</dcterms:created>
  <dcterms:modified xsi:type="dcterms:W3CDTF">2010-01-19T15:31:16Z</dcterms:modified>
</cp:coreProperties>
</file>