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06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A4077B-1BAF-4780-80DC-C6B3F15E7C51}" type="datetimeFigureOut">
              <a:rPr lang="en-US" smtClean="0"/>
              <a:t>6/18/2014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CB98C8-7E90-4BCF-A37C-DF9988D9AF8D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A4077B-1BAF-4780-80DC-C6B3F15E7C51}" type="datetimeFigureOut">
              <a:rPr lang="en-US" smtClean="0"/>
              <a:t>6/18/2014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CB98C8-7E90-4BCF-A37C-DF9988D9AF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A4077B-1BAF-4780-80DC-C6B3F15E7C51}" type="datetimeFigureOut">
              <a:rPr lang="en-US" smtClean="0"/>
              <a:t>6/18/2014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CB98C8-7E90-4BCF-A37C-DF9988D9AF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A4077B-1BAF-4780-80DC-C6B3F15E7C51}" type="datetimeFigureOut">
              <a:rPr lang="en-US" smtClean="0"/>
              <a:t>6/18/2014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CB98C8-7E90-4BCF-A37C-DF9988D9AF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A4077B-1BAF-4780-80DC-C6B3F15E7C51}" type="datetimeFigureOut">
              <a:rPr lang="en-US" smtClean="0"/>
              <a:t>6/18/2014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CB98C8-7E90-4BCF-A37C-DF9988D9AF8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A4077B-1BAF-4780-80DC-C6B3F15E7C51}" type="datetimeFigureOut">
              <a:rPr lang="en-US" smtClean="0"/>
              <a:t>6/18/2014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CB98C8-7E90-4BCF-A37C-DF9988D9AF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A4077B-1BAF-4780-80DC-C6B3F15E7C51}" type="datetimeFigureOut">
              <a:rPr lang="en-US" smtClean="0"/>
              <a:t>6/18/2014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CB98C8-7E90-4BCF-A37C-DF9988D9AF8D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A4077B-1BAF-4780-80DC-C6B3F15E7C51}" type="datetimeFigureOut">
              <a:rPr lang="en-US" smtClean="0"/>
              <a:t>6/18/2014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CB98C8-7E90-4BCF-A37C-DF9988D9AF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A4077B-1BAF-4780-80DC-C6B3F15E7C51}" type="datetimeFigureOut">
              <a:rPr lang="en-US" smtClean="0"/>
              <a:t>6/18/2014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CB98C8-7E90-4BCF-A37C-DF9988D9AF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A4077B-1BAF-4780-80DC-C6B3F15E7C51}" type="datetimeFigureOut">
              <a:rPr lang="en-US" smtClean="0"/>
              <a:t>6/18/2014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CB98C8-7E90-4BCF-A37C-DF9988D9AF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9A4077B-1BAF-4780-80DC-C6B3F15E7C51}" type="datetimeFigureOut">
              <a:rPr lang="en-US" smtClean="0"/>
              <a:t>6/18/2014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D3CB98C8-7E90-4BCF-A37C-DF9988D9AF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9A4077B-1BAF-4780-80DC-C6B3F15E7C51}" type="datetimeFigureOut">
              <a:rPr lang="en-US" smtClean="0"/>
              <a:t>6/18/2014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D3CB98C8-7E90-4BCF-A37C-DF9988D9AF8D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 </a:t>
            </a:r>
            <a:r>
              <a:rPr lang="en-US" dirty="0" smtClean="0"/>
              <a:t>Writing	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 intro </a:t>
            </a:r>
            <a:r>
              <a:rPr lang="en-US" i="1" dirty="0" smtClean="0"/>
              <a:t>does</a:t>
            </a:r>
            <a:r>
              <a:rPr lang="en-US" i="1" dirty="0" smtClean="0"/>
              <a:t>…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A intro does </a:t>
            </a:r>
            <a:r>
              <a:rPr lang="en-US" i="1" dirty="0" smtClean="0"/>
              <a:t>not…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Outline </a:t>
            </a:r>
            <a:r>
              <a:rPr lang="en-US" dirty="0" smtClean="0"/>
              <a:t>your paper</a:t>
            </a:r>
          </a:p>
          <a:p>
            <a:r>
              <a:rPr lang="en-US" dirty="0" smtClean="0"/>
              <a:t>Include your thesis and topic sentences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dirty="0"/>
              <a:t>Need to “draw-in” or “hook” the reader</a:t>
            </a:r>
            <a:r>
              <a:rPr lang="en-US" dirty="0" smtClean="0"/>
              <a:t>.</a:t>
            </a:r>
          </a:p>
          <a:p>
            <a:r>
              <a:rPr lang="en-US" dirty="0" smtClean="0"/>
              <a:t>Cite documents </a:t>
            </a:r>
            <a:endParaRPr lang="en-US" dirty="0"/>
          </a:p>
          <a:p>
            <a:r>
              <a:rPr lang="en-US" dirty="0" smtClean="0"/>
              <a:t>Have </a:t>
            </a:r>
            <a:r>
              <a:rPr lang="en-US" dirty="0" smtClean="0"/>
              <a:t>the following words in it:</a:t>
            </a:r>
          </a:p>
          <a:p>
            <a:pPr lvl="1"/>
            <a:r>
              <a:rPr lang="en-US" dirty="0" smtClean="0"/>
              <a:t>I, me, my</a:t>
            </a:r>
          </a:p>
          <a:p>
            <a:pPr lvl="1"/>
            <a:r>
              <a:rPr lang="en-US" dirty="0" smtClean="0"/>
              <a:t>Essay</a:t>
            </a:r>
          </a:p>
          <a:p>
            <a:pPr lvl="1"/>
            <a:r>
              <a:rPr lang="en-US" dirty="0" smtClean="0"/>
              <a:t>Topic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72640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Thesis </a:t>
            </a:r>
            <a:r>
              <a:rPr lang="en-US" dirty="0" smtClean="0"/>
              <a:t>Writing	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thesis </a:t>
            </a:r>
            <a:r>
              <a:rPr lang="en-US" i="1" dirty="0" smtClean="0"/>
              <a:t>does</a:t>
            </a:r>
            <a:r>
              <a:rPr lang="en-US" i="1" dirty="0" smtClean="0"/>
              <a:t>…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A thesis does </a:t>
            </a:r>
            <a:r>
              <a:rPr lang="en-US" i="1" dirty="0" smtClean="0"/>
              <a:t>not…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Make a clear argument</a:t>
            </a:r>
          </a:p>
          <a:p>
            <a:r>
              <a:rPr lang="en-US" dirty="0" smtClean="0"/>
              <a:t>Tell </a:t>
            </a:r>
            <a:r>
              <a:rPr lang="en-US" dirty="0" smtClean="0"/>
              <a:t>the reader what you are PROVING</a:t>
            </a:r>
          </a:p>
          <a:p>
            <a:r>
              <a:rPr lang="en-US" dirty="0" smtClean="0"/>
              <a:t>Come in the intro paragraph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Ask a question</a:t>
            </a:r>
          </a:p>
          <a:p>
            <a:r>
              <a:rPr lang="en-US" dirty="0" smtClean="0"/>
              <a:t>Tell the reader what you THINK</a:t>
            </a:r>
          </a:p>
          <a:p>
            <a:r>
              <a:rPr lang="en-US" dirty="0" smtClean="0"/>
              <a:t>Straddle </a:t>
            </a:r>
            <a:r>
              <a:rPr lang="en-US" dirty="0" smtClean="0"/>
              <a:t>the fence.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12064"/>
            <a:ext cx="9144000" cy="914400"/>
          </a:xfrm>
        </p:spPr>
        <p:txBody>
          <a:bodyPr/>
          <a:lstStyle/>
          <a:p>
            <a:r>
              <a:rPr lang="en-US" sz="2800" dirty="0" smtClean="0"/>
              <a:t>Your task is to write a thesis arguing that the </a:t>
            </a:r>
            <a:r>
              <a:rPr lang="en-US" sz="2800" dirty="0" smtClean="0"/>
              <a:t>US Constitution has undemocratic features</a:t>
            </a:r>
            <a:r>
              <a:rPr lang="en-US" sz="2800" dirty="0" smtClean="0"/>
              <a:t>…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4040188" cy="639762"/>
          </a:xfrm>
        </p:spPr>
        <p:txBody>
          <a:bodyPr/>
          <a:lstStyle/>
          <a:p>
            <a:r>
              <a:rPr lang="en-US" dirty="0" smtClean="0"/>
              <a:t>Write a </a:t>
            </a:r>
            <a:r>
              <a:rPr lang="en-US" i="1" dirty="0" smtClean="0"/>
              <a:t>good</a:t>
            </a:r>
            <a:r>
              <a:rPr lang="en-US" dirty="0" smtClean="0"/>
              <a:t> </a:t>
            </a:r>
            <a:r>
              <a:rPr lang="en-US" dirty="0" smtClean="0"/>
              <a:t>intro…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447800"/>
            <a:ext cx="4041775" cy="639762"/>
          </a:xfrm>
        </p:spPr>
        <p:txBody>
          <a:bodyPr/>
          <a:lstStyle/>
          <a:p>
            <a:r>
              <a:rPr lang="en-US" dirty="0" smtClean="0"/>
              <a:t>Write a </a:t>
            </a:r>
            <a:r>
              <a:rPr lang="en-US" i="1" dirty="0" smtClean="0"/>
              <a:t>bad</a:t>
            </a:r>
            <a:r>
              <a:rPr lang="en-US" dirty="0" smtClean="0"/>
              <a:t> </a:t>
            </a:r>
            <a:r>
              <a:rPr lang="en-US" dirty="0" smtClean="0"/>
              <a:t>intro…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981200"/>
            <a:ext cx="4040188" cy="3959352"/>
          </a:xfrm>
        </p:spPr>
        <p:txBody>
          <a:bodyPr/>
          <a:lstStyle/>
          <a:p>
            <a:r>
              <a:rPr lang="en-US" dirty="0" smtClean="0"/>
              <a:t>State </a:t>
            </a:r>
            <a:r>
              <a:rPr lang="en-US" dirty="0" smtClean="0"/>
              <a:t>your thesis: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List three examples you will use to prove this (on the DBQ you will get these examples from the documents and background knowledge):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1981200"/>
            <a:ext cx="4041775" cy="3959352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12064"/>
            <a:ext cx="9144000" cy="914400"/>
          </a:xfrm>
        </p:spPr>
        <p:txBody>
          <a:bodyPr/>
          <a:lstStyle/>
          <a:p>
            <a:r>
              <a:rPr lang="en-US" sz="2800" dirty="0"/>
              <a:t>Your task is to write a thesis arguing that the US Constitution has undemocratic features…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00"/>
            <a:ext cx="4421188" cy="639762"/>
          </a:xfrm>
        </p:spPr>
        <p:txBody>
          <a:bodyPr>
            <a:normAutofit/>
          </a:bodyPr>
          <a:lstStyle/>
          <a:p>
            <a:r>
              <a:rPr lang="en-US" dirty="0" smtClean="0"/>
              <a:t>A </a:t>
            </a:r>
            <a:r>
              <a:rPr lang="en-US" i="1" dirty="0" smtClean="0"/>
              <a:t>good</a:t>
            </a:r>
            <a:r>
              <a:rPr lang="en-US" dirty="0" smtClean="0"/>
              <a:t> </a:t>
            </a:r>
            <a:r>
              <a:rPr lang="en-US" dirty="0"/>
              <a:t>thesis…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83478" y="2072799"/>
            <a:ext cx="4041775" cy="639762"/>
          </a:xfrm>
        </p:spPr>
        <p:txBody>
          <a:bodyPr/>
          <a:lstStyle/>
          <a:p>
            <a:r>
              <a:rPr lang="en-US" dirty="0" smtClean="0"/>
              <a:t>A </a:t>
            </a:r>
            <a:r>
              <a:rPr lang="en-US" i="1" dirty="0" smtClean="0"/>
              <a:t>bad</a:t>
            </a:r>
            <a:r>
              <a:rPr lang="en-US" dirty="0" smtClean="0"/>
              <a:t> thesis…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857" y="2712561"/>
            <a:ext cx="4041775" cy="3959352"/>
          </a:xfrm>
        </p:spPr>
        <p:txBody>
          <a:bodyPr/>
          <a:lstStyle/>
          <a:p>
            <a:r>
              <a:rPr lang="en-US" dirty="0" smtClean="0"/>
              <a:t>“The US Constitution has many undemocratic features such as…”</a:t>
            </a:r>
            <a:endParaRPr lang="en-US" dirty="0" smtClean="0"/>
          </a:p>
          <a:p>
            <a:r>
              <a:rPr lang="en-US" dirty="0" smtClean="0"/>
              <a:t>“ </a:t>
            </a:r>
            <a:r>
              <a:rPr lang="en-US" dirty="0" smtClean="0"/>
              <a:t>Features such as_______, ___________ and________ are examples of the undemocratic features of the US Constitution.”</a:t>
            </a:r>
            <a:endParaRPr lang="en-US" dirty="0"/>
          </a:p>
        </p:txBody>
      </p:sp>
      <p:sp>
        <p:nvSpPr>
          <p:cNvPr id="8" name="Content Placeholder 4"/>
          <p:cNvSpPr>
            <a:spLocks noGrp="1"/>
          </p:cNvSpPr>
          <p:nvPr>
            <p:ph sz="quarter" idx="2"/>
          </p:nvPr>
        </p:nvSpPr>
        <p:spPr>
          <a:xfrm>
            <a:off x="4799012" y="2746248"/>
            <a:ext cx="4040188" cy="395935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“Today I am going to prove…”</a:t>
            </a:r>
          </a:p>
          <a:p>
            <a:r>
              <a:rPr lang="en-US" dirty="0" smtClean="0"/>
              <a:t>“I think </a:t>
            </a:r>
            <a:r>
              <a:rPr lang="en-US" dirty="0" smtClean="0"/>
              <a:t>there are undemocratic features…”</a:t>
            </a:r>
            <a:endParaRPr lang="en-US" dirty="0" smtClean="0"/>
          </a:p>
          <a:p>
            <a:r>
              <a:rPr lang="en-US" dirty="0" smtClean="0"/>
              <a:t>“The Constitution has both democratic and undemocratic features.”</a:t>
            </a:r>
            <a:endParaRPr lang="en-US" dirty="0" smtClean="0"/>
          </a:p>
          <a:p>
            <a:r>
              <a:rPr lang="en-US" dirty="0" smtClean="0"/>
              <a:t>“It was a clear black night, a clear white moon, </a:t>
            </a:r>
            <a:r>
              <a:rPr lang="en-US" dirty="0" smtClean="0"/>
              <a:t>J. </a:t>
            </a:r>
            <a:r>
              <a:rPr lang="en-US" dirty="0" err="1" smtClean="0"/>
              <a:t>Mad’s</a:t>
            </a:r>
            <a:r>
              <a:rPr lang="en-US" dirty="0" smtClean="0"/>
              <a:t> </a:t>
            </a:r>
            <a:r>
              <a:rPr lang="en-US" dirty="0" smtClean="0"/>
              <a:t>on the streets…”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1771</TotalTime>
  <Words>243</Words>
  <Application>Microsoft Office PowerPoint</Application>
  <PresentationFormat>On-screen Show (4:3)</PresentationFormat>
  <Paragraphs>35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Consolas</vt:lpstr>
      <vt:lpstr>Corbel</vt:lpstr>
      <vt:lpstr>Wingdings</vt:lpstr>
      <vt:lpstr>Wingdings 2</vt:lpstr>
      <vt:lpstr>Wingdings 3</vt:lpstr>
      <vt:lpstr>Metro</vt:lpstr>
      <vt:lpstr>Intro Writing </vt:lpstr>
      <vt:lpstr>Thesis Writing </vt:lpstr>
      <vt:lpstr>Your task is to write a thesis arguing that the US Constitution has undemocratic features…</vt:lpstr>
      <vt:lpstr>Your task is to write a thesis arguing that the US Constitution has undemocratic features…</vt:lpstr>
    </vt:vector>
  </TitlesOfParts>
  <Company>USD501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Thesis Writing </dc:title>
  <dc:creator>TPS</dc:creator>
  <cp:lastModifiedBy>csturge</cp:lastModifiedBy>
  <cp:revision>138</cp:revision>
  <dcterms:created xsi:type="dcterms:W3CDTF">2014-02-24T14:01:43Z</dcterms:created>
  <dcterms:modified xsi:type="dcterms:W3CDTF">2014-06-18T12:58:23Z</dcterms:modified>
</cp:coreProperties>
</file>