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6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A4077B-1BAF-4780-80DC-C6B3F15E7C51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3CB98C8-7E90-4BCF-A37C-DF9988D9AF8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Writing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intro </a:t>
            </a:r>
            <a:r>
              <a:rPr lang="en-US" i="1" dirty="0" smtClean="0"/>
              <a:t>does…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 intro does </a:t>
            </a:r>
            <a:r>
              <a:rPr lang="en-US" i="1" dirty="0" smtClean="0"/>
              <a:t>not…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Outline your paper</a:t>
            </a:r>
          </a:p>
          <a:p>
            <a:r>
              <a:rPr lang="en-US" dirty="0" smtClean="0"/>
              <a:t>Include your thesis and topic sentences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to “draw-in” or “hook” the reader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Cite documents </a:t>
            </a:r>
            <a:endParaRPr lang="en-US" dirty="0"/>
          </a:p>
          <a:p>
            <a:r>
              <a:rPr lang="en-US" dirty="0" smtClean="0"/>
              <a:t>Have the following words in it:</a:t>
            </a:r>
          </a:p>
          <a:p>
            <a:pPr lvl="1"/>
            <a:r>
              <a:rPr lang="en-US" dirty="0" smtClean="0"/>
              <a:t>I, me, my</a:t>
            </a:r>
          </a:p>
          <a:p>
            <a:pPr lvl="1"/>
            <a:r>
              <a:rPr lang="en-US" dirty="0" smtClean="0"/>
              <a:t>Essay</a:t>
            </a:r>
          </a:p>
          <a:p>
            <a:pPr lvl="1"/>
            <a:r>
              <a:rPr lang="en-US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277264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Writing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thesis </a:t>
            </a:r>
            <a:r>
              <a:rPr lang="en-US" i="1" dirty="0" smtClean="0"/>
              <a:t>does…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 thesis does </a:t>
            </a:r>
            <a:r>
              <a:rPr lang="en-US" i="1" dirty="0" smtClean="0"/>
              <a:t>not…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Make a clear argument</a:t>
            </a:r>
          </a:p>
          <a:p>
            <a:r>
              <a:rPr lang="en-US" dirty="0" smtClean="0"/>
              <a:t>Tell the reader what you are PROVING</a:t>
            </a:r>
          </a:p>
          <a:p>
            <a:r>
              <a:rPr lang="en-US" dirty="0" smtClean="0"/>
              <a:t>Come in the intro paragraph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a question</a:t>
            </a:r>
          </a:p>
          <a:p>
            <a:r>
              <a:rPr lang="en-US" dirty="0" smtClean="0"/>
              <a:t>Tell the reader what you THINK</a:t>
            </a:r>
          </a:p>
          <a:p>
            <a:r>
              <a:rPr lang="en-US" dirty="0" smtClean="0"/>
              <a:t>Straddle the fence.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2064"/>
            <a:ext cx="9144000" cy="914400"/>
          </a:xfrm>
        </p:spPr>
        <p:txBody>
          <a:bodyPr/>
          <a:lstStyle/>
          <a:p>
            <a:r>
              <a:rPr lang="en-US" sz="2800" dirty="0" smtClean="0"/>
              <a:t>Your task is to write </a:t>
            </a:r>
            <a:r>
              <a:rPr lang="en-US" sz="2800" dirty="0" smtClean="0"/>
              <a:t>an intro answering this question: was the US Indian Policy justified?…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/>
          <a:lstStyle/>
          <a:p>
            <a:r>
              <a:rPr lang="en-US" dirty="0" smtClean="0"/>
              <a:t>Write a </a:t>
            </a:r>
            <a:r>
              <a:rPr lang="en-US" i="1" dirty="0" smtClean="0"/>
              <a:t>good</a:t>
            </a:r>
            <a:r>
              <a:rPr lang="en-US" dirty="0" smtClean="0"/>
              <a:t> intro…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447800"/>
            <a:ext cx="4041775" cy="639762"/>
          </a:xfrm>
        </p:spPr>
        <p:txBody>
          <a:bodyPr/>
          <a:lstStyle/>
          <a:p>
            <a:r>
              <a:rPr lang="en-US" dirty="0" smtClean="0"/>
              <a:t>Write a </a:t>
            </a:r>
            <a:r>
              <a:rPr lang="en-US" i="1" dirty="0" smtClean="0"/>
              <a:t>bad</a:t>
            </a:r>
            <a:r>
              <a:rPr lang="en-US" dirty="0" smtClean="0"/>
              <a:t> intro…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81200"/>
            <a:ext cx="4040188" cy="3959352"/>
          </a:xfrm>
        </p:spPr>
        <p:txBody>
          <a:bodyPr/>
          <a:lstStyle/>
          <a:p>
            <a:r>
              <a:rPr lang="en-US" dirty="0" smtClean="0"/>
              <a:t>State your thesis: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List three examples you will use to prove this (on the DBQ you will get these examples from the documents and background knowledge):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81200"/>
            <a:ext cx="4041775" cy="395935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2064"/>
            <a:ext cx="9144000" cy="914400"/>
          </a:xfrm>
        </p:spPr>
        <p:txBody>
          <a:bodyPr/>
          <a:lstStyle/>
          <a:p>
            <a:r>
              <a:rPr lang="en-US" sz="2800" dirty="0"/>
              <a:t>Your task is to write </a:t>
            </a:r>
            <a:r>
              <a:rPr lang="en-US" sz="2800" dirty="0" smtClean="0"/>
              <a:t>a thesis answering </a:t>
            </a:r>
            <a:r>
              <a:rPr lang="en-US" sz="2800" dirty="0"/>
              <a:t>this question: was the US Indian Policy justified?…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44211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good</a:t>
            </a:r>
            <a:r>
              <a:rPr lang="en-US" dirty="0" smtClean="0"/>
              <a:t> </a:t>
            </a:r>
            <a:r>
              <a:rPr lang="en-US" dirty="0"/>
              <a:t>thesis…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83478" y="2072799"/>
            <a:ext cx="4041775" cy="639762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bad</a:t>
            </a:r>
            <a:r>
              <a:rPr lang="en-US" dirty="0" smtClean="0"/>
              <a:t> thesis…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857" y="2712561"/>
            <a:ext cx="4041775" cy="3959352"/>
          </a:xfrm>
        </p:spPr>
        <p:txBody>
          <a:bodyPr/>
          <a:lstStyle/>
          <a:p>
            <a:r>
              <a:rPr lang="en-US" dirty="0" smtClean="0"/>
              <a:t>“The US </a:t>
            </a:r>
            <a:r>
              <a:rPr lang="en-US" dirty="0" smtClean="0"/>
              <a:t>Indian policy in the 1800s was not justified because”</a:t>
            </a:r>
            <a:endParaRPr lang="en-US" dirty="0" smtClean="0"/>
          </a:p>
          <a:p>
            <a:r>
              <a:rPr lang="en-US" dirty="0" smtClean="0"/>
              <a:t>“ </a:t>
            </a:r>
            <a:r>
              <a:rPr lang="en-US" dirty="0" smtClean="0"/>
              <a:t>programs </a:t>
            </a:r>
            <a:r>
              <a:rPr lang="en-US" dirty="0" smtClean="0"/>
              <a:t>such as_______, ___________ and________ </a:t>
            </a:r>
            <a:r>
              <a:rPr lang="en-US" dirty="0" smtClean="0"/>
              <a:t>allowed the US to settle the frontier and prove that US Indian Policy was justified…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"/>
          </p:nvPr>
        </p:nvSpPr>
        <p:spPr>
          <a:xfrm>
            <a:off x="4799012" y="2746248"/>
            <a:ext cx="4040188" cy="3959352"/>
          </a:xfrm>
        </p:spPr>
        <p:txBody>
          <a:bodyPr>
            <a:normAutofit/>
          </a:bodyPr>
          <a:lstStyle/>
          <a:p>
            <a:r>
              <a:rPr lang="en-US" dirty="0" smtClean="0"/>
              <a:t>“Today I am going to prove…”</a:t>
            </a:r>
          </a:p>
          <a:p>
            <a:r>
              <a:rPr lang="en-US" dirty="0" smtClean="0"/>
              <a:t>“I think </a:t>
            </a:r>
            <a:r>
              <a:rPr lang="en-US" dirty="0" smtClean="0"/>
              <a:t>US Indian Policy was justified…”</a:t>
            </a:r>
            <a:endParaRPr lang="en-US" dirty="0" smtClean="0"/>
          </a:p>
          <a:p>
            <a:r>
              <a:rPr lang="en-US" dirty="0" smtClean="0"/>
              <a:t>“US Indian Policy was both justified and unjustified.”</a:t>
            </a:r>
            <a:endParaRPr lang="en-US" dirty="0" smtClean="0"/>
          </a:p>
          <a:p>
            <a:r>
              <a:rPr lang="en-US" dirty="0" smtClean="0"/>
              <a:t>“It was a clear black night, a clear white moon, </a:t>
            </a:r>
            <a:r>
              <a:rPr lang="en-US" dirty="0" smtClean="0"/>
              <a:t>A. Jackson’s</a:t>
            </a:r>
            <a:r>
              <a:rPr lang="en-US" dirty="0" smtClean="0"/>
              <a:t> </a:t>
            </a:r>
            <a:r>
              <a:rPr lang="en-US" dirty="0" smtClean="0"/>
              <a:t>on the streets…”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1774</TotalTime>
  <Words>255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Consolas</vt:lpstr>
      <vt:lpstr>Corbel</vt:lpstr>
      <vt:lpstr>Wingdings</vt:lpstr>
      <vt:lpstr>Wingdings 2</vt:lpstr>
      <vt:lpstr>Wingdings 3</vt:lpstr>
      <vt:lpstr>Metro</vt:lpstr>
      <vt:lpstr>Intro Writing </vt:lpstr>
      <vt:lpstr>Thesis Writing </vt:lpstr>
      <vt:lpstr>Your task is to write an intro answering this question: was the US Indian Policy justified?…</vt:lpstr>
      <vt:lpstr>Your task is to write a thesis answering this question: was the US Indian Policy justified?…</vt:lpstr>
    </vt:vector>
  </TitlesOfParts>
  <Company>USD501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Writing</dc:title>
  <dc:creator>TPS</dc:creator>
  <cp:lastModifiedBy>csturge</cp:lastModifiedBy>
  <cp:revision>139</cp:revision>
  <dcterms:created xsi:type="dcterms:W3CDTF">2014-02-24T14:01:43Z</dcterms:created>
  <dcterms:modified xsi:type="dcterms:W3CDTF">2014-06-19T13:09:29Z</dcterms:modified>
</cp:coreProperties>
</file>