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83" r:id="rId3"/>
    <p:sldId id="258" r:id="rId4"/>
    <p:sldId id="259" r:id="rId5"/>
    <p:sldId id="263" r:id="rId6"/>
    <p:sldId id="262" r:id="rId7"/>
    <p:sldId id="288" r:id="rId8"/>
    <p:sldId id="285" r:id="rId9"/>
    <p:sldId id="260" r:id="rId10"/>
    <p:sldId id="264" r:id="rId11"/>
    <p:sldId id="282" r:id="rId12"/>
    <p:sldId id="278" r:id="rId13"/>
    <p:sldId id="261" r:id="rId14"/>
    <p:sldId id="265" r:id="rId15"/>
    <p:sldId id="266" r:id="rId16"/>
    <p:sldId id="267" r:id="rId17"/>
    <p:sldId id="28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9" r:id="rId29"/>
    <p:sldId id="280" r:id="rId30"/>
    <p:sldId id="281" r:id="rId31"/>
    <p:sldId id="284" r:id="rId32"/>
    <p:sldId id="286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6B1C2-3962-4895-BC07-35B532FF1C82}" type="datetimeFigureOut">
              <a:rPr lang="en-US"/>
              <a:pPr>
                <a:defRPr/>
              </a:pPr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2F29-EA51-46D5-8C78-702BB8E1F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D862C-82D5-4E2F-B35B-9DD3702875DF}" type="datetimeFigureOut">
              <a:rPr lang="en-US"/>
              <a:pPr>
                <a:defRPr/>
              </a:pPr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F478F-51E7-45BE-A8B1-EBAA93EC8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88919-8838-43F4-A647-3B60B083BBEE}" type="datetimeFigureOut">
              <a:rPr lang="en-US"/>
              <a:pPr>
                <a:defRPr/>
              </a:pPr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D6ED2-6CBC-4CD4-82B1-90C9C6560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363E7-BD04-43A4-9518-05B5FBA8BCC5}" type="datetimeFigureOut">
              <a:rPr lang="en-US"/>
              <a:pPr>
                <a:defRPr/>
              </a:pPr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5006C-DE2F-454B-A98B-BC328113F2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12BA9-2554-4861-8C26-7696E2FA21EF}" type="datetimeFigureOut">
              <a:rPr lang="en-US"/>
              <a:pPr>
                <a:defRPr/>
              </a:pPr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D8E71-45F0-4FAB-AB07-BB3723F9C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E9B0E-FC12-48FE-BF30-E9D3B9DEE7F6}" type="datetimeFigureOut">
              <a:rPr lang="en-US"/>
              <a:pPr>
                <a:defRPr/>
              </a:pPr>
              <a:t>11/2/2009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2F4D8-043E-4EFD-9637-3E239E7812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940B2-EF63-4AED-9A97-B41E8068972E}" type="datetimeFigureOut">
              <a:rPr lang="en-US"/>
              <a:pPr>
                <a:defRPr/>
              </a:pPr>
              <a:t>11/2/2009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C9616-5C97-4C24-BA4F-A40978C66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C88B4-E45E-4DD8-AC2B-CFCB47D338F3}" type="datetimeFigureOut">
              <a:rPr lang="en-US"/>
              <a:pPr>
                <a:defRPr/>
              </a:pPr>
              <a:t>11/2/2009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EF11B-B24F-46FE-BCF8-3C510FB4F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1FAC4-95C1-4833-B417-3877297CBE3D}" type="datetimeFigureOut">
              <a:rPr lang="en-US"/>
              <a:pPr>
                <a:defRPr/>
              </a:pPr>
              <a:t>11/2/2009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1BC8F-7FE9-489B-B443-7919A309F3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CB2F8-C283-4289-A87C-5CE82377D83E}" type="datetimeFigureOut">
              <a:rPr lang="en-US"/>
              <a:pPr>
                <a:defRPr/>
              </a:pPr>
              <a:t>11/2/2009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F1BD8-43DF-45EB-8F9B-9CB50BAFA8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D2D0B-0264-418F-B740-0DEE4903C16A}" type="datetimeFigureOut">
              <a:rPr lang="en-US"/>
              <a:pPr>
                <a:defRPr/>
              </a:pPr>
              <a:t>11/2/2009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04F18-1D95-4F97-95FF-31D88008D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870B54-5256-4253-9F6E-BE53537309D4}" type="datetimeFigureOut">
              <a:rPr lang="en-US"/>
              <a:pPr>
                <a:defRPr/>
              </a:pPr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6923AE-7499-4F6C-8D6B-15B022A411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r>
              <a:rPr lang="en-US" dirty="0" smtClean="0"/>
              <a:t>Journal 11/2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76400"/>
            <a:ext cx="8077200" cy="3429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Who, in your mind, out of the following had the greatest impact on history? Why?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Muckrakers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T. Roosevelt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W. Wilson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Populists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Crowded, unclean, poorly ventilated describe the conditions an immigrant on __________would face</a:t>
            </a:r>
            <a:endParaRPr 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Ellis Island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European Cities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New York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Steerage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r>
              <a:rPr lang="en-US" smtClean="0"/>
              <a:t>What are </a:t>
            </a:r>
            <a:r>
              <a:rPr lang="en-US" i="1" smtClean="0"/>
              <a:t>benevolent societies</a:t>
            </a:r>
            <a:r>
              <a:rPr lang="en-US" smtClean="0"/>
              <a:t>?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Organizations set up to help the poor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Churches set up in ethnic comminutes to serve immigrants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Organizations set up to help immigrants find jobs, housing, education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A gov’t run organization to help immigrants find jobs, housing, education</a:t>
            </a:r>
          </a:p>
          <a:p>
            <a:pPr marL="514350" indent="-514350">
              <a:buFont typeface="Calibri" pitchFamily="34" charset="0"/>
              <a:buAutoNum type="alphaUcPeriod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Which of the following best describes Social </a:t>
            </a:r>
            <a:r>
              <a:rPr lang="en-US" dirty="0" smtClean="0"/>
              <a:t>Gospel?</a:t>
            </a:r>
            <a:endParaRPr lang="en-US" dirty="0" smtClean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7986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Strong businesses will survive b/c they are better able to adjust to changing markets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Small businesses are good for the economy; we should help them stay alive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Everyone is equally in need of religion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Religious faith should be expressed through good works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Political machines exchanged economic favors for…</a:t>
            </a:r>
            <a:endParaRPr 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Votes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Money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Education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Advertising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Credit </a:t>
            </a:r>
            <a:r>
              <a:rPr lang="en-US" dirty="0" err="1" smtClean="0"/>
              <a:t>Mobilier</a:t>
            </a:r>
            <a:r>
              <a:rPr lang="en-US" dirty="0" smtClean="0"/>
              <a:t> scandal is associated whose administration?  </a:t>
            </a:r>
            <a:endParaRPr lang="en-US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Hayes’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Grant’s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Cleveland’s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Garfield's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assassination of this president helped bring about civil service reform.</a:t>
            </a:r>
            <a:endParaRPr lang="en-US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Garfield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McKinley 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Grant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Lincoln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One of the most far reaching goals of the Nat’l Grange was reached with the passage of…</a:t>
            </a:r>
            <a:endParaRPr lang="en-US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Interstate Commerce Act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Pendleton Act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16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Homestead Act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Which of following is </a:t>
            </a:r>
            <a:r>
              <a:rPr lang="en-US" i="1" dirty="0" smtClean="0"/>
              <a:t>not</a:t>
            </a:r>
            <a:r>
              <a:rPr lang="en-US" dirty="0" smtClean="0"/>
              <a:t> a part of the Populist platform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Coinage of money based on the gold and silver standard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Federal regulation of RRs and telegraphs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Laissez-Faire practices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Advocacy for ‘regular people’</a:t>
            </a:r>
          </a:p>
          <a:p>
            <a:pPr marL="514350" indent="-514350">
              <a:buFont typeface="Calibri" pitchFamily="34" charset="0"/>
              <a:buAutoNum type="alphaUcPeriod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William Jennings Bryan can best be described as a …</a:t>
            </a:r>
            <a:endParaRPr lang="en-US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Democrat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Progressive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Machine Boss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Populist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Anti-suffragists feared that if women got the right to vote they would…</a:t>
            </a:r>
            <a:endParaRPr lang="en-US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Ignore their duties at home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Take jobs form men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Demand in-house child care while they went to the polls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Divorce their husbands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USH 2 review game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Immigration, Populism and Progressivism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i="1" dirty="0" smtClean="0"/>
              <a:t>Muller v Oregon</a:t>
            </a:r>
            <a:r>
              <a:rPr lang="en-US" dirty="0" smtClean="0"/>
              <a:t> and the Brandeis brief convinced SCOTUS to uphold</a:t>
            </a:r>
            <a:endParaRPr lang="en-US" i="1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7986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10 Hour work week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Gentlemen's agreement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err="1" smtClean="0"/>
              <a:t>Nativism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r>
              <a:rPr lang="en-US" dirty="0" smtClean="0"/>
              <a:t>The Triangle Shirtwaist Company fire…</a:t>
            </a:r>
            <a:endParaRPr 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7986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Intensified discrimination of immigrants b/c they were blamed for the fire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Intensified discrimination of women b/c they were blamed for the fire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Was a turning point for reform in the workplace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Was another embarrassment for the Grant administration.  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 the __________ Incident members of an all Black infantry were accused of going on a shooting spree. </a:t>
            </a:r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7986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16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Ballinger Pinchot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Brownsville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New Freedom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r>
              <a:rPr lang="en-US" smtClean="0"/>
              <a:t>Capitalism is a system in which…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7986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The government controls every aspect of the market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The government owns most, but not all, industry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The government owns very little industry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The government does not run industry but can set prices</a:t>
            </a:r>
          </a:p>
          <a:p>
            <a:pPr marL="514350" indent="-514350">
              <a:buFont typeface="Calibri" pitchFamily="34" charset="0"/>
              <a:buAutoNum type="alphaUcPeriod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Laissez-Faire capitalism is best described as a system where…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7986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The government regulates all private business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The government takes a ‘hands off’ approach to business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The government creates ‘watch dog’ institutions to regulate in business when needed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No private ownership exists </a:t>
            </a:r>
          </a:p>
          <a:p>
            <a:pPr marL="514350" indent="-514350">
              <a:buFont typeface="Calibri" pitchFamily="34" charset="0"/>
              <a:buAutoNum type="alphaUcPeriod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When the </a:t>
            </a:r>
            <a:r>
              <a:rPr lang="en-US" dirty="0" err="1" smtClean="0"/>
              <a:t>gov’t</a:t>
            </a:r>
            <a:r>
              <a:rPr lang="en-US" dirty="0" smtClean="0"/>
              <a:t> became nervous about the growing power of big business they created…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7986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The Blacklist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Sherman Antitrust Act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Knights of Labor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American Federation of Labor </a:t>
            </a:r>
          </a:p>
          <a:p>
            <a:pPr marL="514350" indent="-514350">
              <a:buFont typeface="Calibri" pitchFamily="34" charset="0"/>
              <a:buAutoNum type="alphaUcPeriod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Robert M La </a:t>
            </a:r>
            <a:r>
              <a:rPr lang="en-US" dirty="0" err="1" smtClean="0"/>
              <a:t>Follette</a:t>
            </a:r>
            <a:r>
              <a:rPr lang="en-US" dirty="0" smtClean="0"/>
              <a:t> was the Wisconsin governor who…</a:t>
            </a:r>
            <a:endParaRPr lang="en-US"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17986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Outlawed big business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Pushed reforms on campaign spending and RR regulation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Was corrupted by the Wisconsin political machines 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Outlawed labor unions</a:t>
            </a: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Upton Sinclair’s novel the </a:t>
            </a:r>
            <a:r>
              <a:rPr lang="en-US" i="1" dirty="0" err="1" smtClean="0"/>
              <a:t>The</a:t>
            </a:r>
            <a:r>
              <a:rPr lang="en-US" i="1" dirty="0" smtClean="0"/>
              <a:t> Jungle</a:t>
            </a:r>
            <a:r>
              <a:rPr lang="en-US" dirty="0" smtClean="0"/>
              <a:t> prompted an investigation into the… </a:t>
            </a:r>
            <a:endParaRPr lang="en-US"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7986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Railroad industry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Meatpacking industry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Mining industry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Department of Labor 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/>
              <a:t>Progressive women campaigned for civil rights, children’s health and welfare and…</a:t>
            </a:r>
            <a:endParaRPr lang="en-US" dirty="0" smtClean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25606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pacifism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The spoils system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prohibition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Retirement benefits 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She was arrested to “knowingly, wrongfully and unlawfully” voting in 1872</a:t>
            </a:r>
            <a:endParaRPr lang="en-US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Carrie Nation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Susan B Anthony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Harriet Tubman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Lucy Hayes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Btw 1880 and 1910 many Immigrants were from_____ ______ instead of Western Europe</a:t>
            </a:r>
            <a:endParaRPr 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Eastern Europe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Northern Europe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Southern Europe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East Asia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Soon after he took office T. Roosevelt intervened in the…</a:t>
            </a:r>
            <a:endParaRPr lang="en-US" dirty="0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Prohibition movement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Suffrage movement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Spanish American War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Coal Strike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When Wilson reduced tariffs he made up lost income by…</a:t>
            </a:r>
            <a:endParaRPr lang="en-US" dirty="0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Graduating income tax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Graduating sales tax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“ property tax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Park service fee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Women’s Suffrage Movement ‘ends’ with the ratification of the ______ amendment.</a:t>
            </a:r>
            <a:endParaRPr lang="en-US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16th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17th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18th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19th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How did muckrakes effect change?</a:t>
            </a:r>
            <a:endParaRPr lang="en-US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They organized labor strikes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Exposed corruption by writing about it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They testified in Senate hearings 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They hired lawyers to settle disputes about safety  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Why is Oberlin College famous today?</a:t>
            </a:r>
            <a:endParaRPr lang="en-US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They crafted the wording of the 17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Writing landmark legislation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Opened its doors to women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Segregated classrooms long after it was illegal 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Reformers called for prohibition b/c they believed alcohol…</a:t>
            </a:r>
            <a:endParaRPr lang="en-US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Caused crime, poverty and violence toward women and children.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Was produced in unclean conditions.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Caused health problems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Was produced in unsafe conditions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One reason it took so long for women to gain the right to vote is because…</a:t>
            </a:r>
            <a:endParaRPr lang="en-US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Women were uneducated and couldn’t organize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SCOTUS said suffrage was a state’s rights issue not a federal one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Most suffrage groups were violent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Most women didn’t want to vote until 1919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Why did the Republican Party’s control of T. Roosevelt backfire?</a:t>
            </a:r>
            <a:endParaRPr lang="en-US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President McKinley was assassinated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Americans liked Roosevelt and he beat McKinley as a 3</a:t>
            </a:r>
            <a:r>
              <a:rPr lang="en-US" baseline="30000" dirty="0" smtClean="0"/>
              <a:t>rd</a:t>
            </a:r>
            <a:r>
              <a:rPr lang="en-US" dirty="0" smtClean="0"/>
              <a:t> party candidate. 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Political Machines placed T. Roosevelt in power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The Republican Party lost power and split its votes in 1902 allowing Roosevelt to get elected. 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What groups needs did TR feel should be balanced in the Square Deal?</a:t>
            </a:r>
            <a:endParaRPr lang="en-US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Workers, women and bankers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Women, farmers and reformers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Religion, business and art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Workers, businesses and consumers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Why did TR create the U.S. Forest Service and Nat’l Park Service?</a:t>
            </a:r>
            <a:endParaRPr lang="en-US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He felt limited natural resources should be regulated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He thought this would help build trusts in big business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He thought it would help break trusts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He wanted to further regulate Native American lands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Elisha Otis’ invention of this makes the construction of the Skyscraper practical.</a:t>
            </a:r>
            <a:endParaRPr 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Crane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Bessemer Process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Electrical power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Safety Elevator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What did the 17</a:t>
            </a:r>
            <a:r>
              <a:rPr lang="en-US" baseline="30000" dirty="0" smtClean="0"/>
              <a:t>th</a:t>
            </a:r>
            <a:r>
              <a:rPr lang="en-US" dirty="0" smtClean="0"/>
              <a:t> amendment do?</a:t>
            </a:r>
            <a:endParaRPr lang="en-US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Created the electoral college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Allowed the </a:t>
            </a:r>
            <a:r>
              <a:rPr lang="en-US" dirty="0" err="1" smtClean="0"/>
              <a:t>HoR</a:t>
            </a:r>
            <a:r>
              <a:rPr lang="en-US" dirty="0" smtClean="0"/>
              <a:t> to appoint Senators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Allowed voters to directly elect senators.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Shortened the term for the president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Members of the IWW, known as ______, lost power as a movement b/c of their radical approach. </a:t>
            </a:r>
            <a:endParaRPr lang="en-US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Suffragettes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err="1" smtClean="0"/>
              <a:t>Wobblies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The Reformers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Machine Bosses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What other invention allowed cities in 1800s to build skyscrapers?</a:t>
            </a:r>
            <a:endParaRPr lang="en-US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Steel Frames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Revolving doors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Architectural blueprints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Flat roofs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Which of the following countries is an immigrant in 1900 most likely to be from?   </a:t>
            </a:r>
            <a:endParaRPr lang="en-US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China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Germany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Russia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Argentina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This is the idea that immigration poses a threat to a tradition American way of life.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Xenophobia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Social Darwinism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Nativism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Gentleman's Agreement</a:t>
            </a:r>
          </a:p>
          <a:p>
            <a:pPr marL="514350" indent="-514350">
              <a:buFont typeface="Calibri" pitchFamily="34" charset="0"/>
              <a:buAutoNum type="alphaUcPeriod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This, passed in response to segregated schools, limited the immigration of unskilled labor to the US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951038"/>
            <a:ext cx="8229600" cy="452596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Chinese Exclusion Act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Social Darwinism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Nativism</a:t>
            </a:r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smtClean="0"/>
              <a:t>Gentleman's Agreement</a:t>
            </a:r>
          </a:p>
          <a:p>
            <a:pPr marL="514350" indent="-514350">
              <a:buFont typeface="Calibri" pitchFamily="34" charset="0"/>
              <a:buAutoNum type="alphaUcPeriod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Farmers helped organize themselves by forming…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National Grange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Hull House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Benevolent societies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r>
              <a:rPr lang="en-US" dirty="0" smtClean="0"/>
              <a:t>The National Agricultural Association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lphaU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1881</TotalTime>
  <Words>1152</Words>
  <Application>Microsoft Office PowerPoint</Application>
  <PresentationFormat>On-screen Show (4:3)</PresentationFormat>
  <Paragraphs>203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Calibri</vt:lpstr>
      <vt:lpstr>Arial</vt:lpstr>
      <vt:lpstr>Office Theme</vt:lpstr>
      <vt:lpstr>Journal 11/2</vt:lpstr>
      <vt:lpstr>USH 2 review game</vt:lpstr>
      <vt:lpstr>Btw 1880 and 1910 many Immigrants were from_____ ______ instead of Western Europe</vt:lpstr>
      <vt:lpstr>Elisha Otis’ invention of this makes the construction of the Skyscraper practical.</vt:lpstr>
      <vt:lpstr>What other invention allowed cities in 1800s to build skyscrapers?</vt:lpstr>
      <vt:lpstr>Which of the following countries is an immigrant in 1900 most likely to be from?   </vt:lpstr>
      <vt:lpstr>This is the idea that immigration poses a threat to a tradition American way of life.</vt:lpstr>
      <vt:lpstr>This, passed in response to segregated schools, limited the immigration of unskilled labor to the US</vt:lpstr>
      <vt:lpstr>Farmers helped organize themselves by forming…</vt:lpstr>
      <vt:lpstr>Crowded, unclean, poorly ventilated describe the conditions an immigrant on __________would face</vt:lpstr>
      <vt:lpstr>What are benevolent societies?</vt:lpstr>
      <vt:lpstr>Which of the following best describes Social Gospel?</vt:lpstr>
      <vt:lpstr>Political machines exchanged economic favors for…</vt:lpstr>
      <vt:lpstr>The Credit Mobilier scandal is associated whose administration?  </vt:lpstr>
      <vt:lpstr>The assassination of this president helped bring about civil service reform.</vt:lpstr>
      <vt:lpstr>One of the most far reaching goals of the Nat’l Grange was reached with the passage of…</vt:lpstr>
      <vt:lpstr>Which of following is not a part of the Populist platform</vt:lpstr>
      <vt:lpstr>William Jennings Bryan can best be described as a …</vt:lpstr>
      <vt:lpstr>Anti-suffragists feared that if women got the right to vote they would…</vt:lpstr>
      <vt:lpstr>Muller v Oregon and the Brandeis brief convinced SCOTUS to uphold</vt:lpstr>
      <vt:lpstr>The Triangle Shirtwaist Company fire…</vt:lpstr>
      <vt:lpstr>In the __________ Incident members of an all Black infantry were accused of going on a shooting spree. </vt:lpstr>
      <vt:lpstr>Capitalism is a system in which…</vt:lpstr>
      <vt:lpstr>Laissez-Faire capitalism is best described as a system where…</vt:lpstr>
      <vt:lpstr>When the gov’t became nervous about the growing power of big business they created…</vt:lpstr>
      <vt:lpstr>Robert M La Follette was the Wisconsin governor who…</vt:lpstr>
      <vt:lpstr>Upton Sinclair’s novel the The Jungle prompted an investigation into the… </vt:lpstr>
      <vt:lpstr>Progressive women campaigned for civil rights, children’s health and welfare and…</vt:lpstr>
      <vt:lpstr>She was arrested to “knowingly, wrongfully and unlawfully” voting in 1872</vt:lpstr>
      <vt:lpstr>Soon after he took office T. Roosevelt intervened in the…</vt:lpstr>
      <vt:lpstr>When Wilson reduced tariffs he made up lost income by…</vt:lpstr>
      <vt:lpstr>The Women’s Suffrage Movement ‘ends’ with the ratification of the ______ amendment.</vt:lpstr>
      <vt:lpstr>How did muckrakes effect change?</vt:lpstr>
      <vt:lpstr>Why is Oberlin College famous today?</vt:lpstr>
      <vt:lpstr>Reformers called for prohibition b/c they believed alcohol…</vt:lpstr>
      <vt:lpstr>One reason it took so long for women to gain the right to vote is because…</vt:lpstr>
      <vt:lpstr>Why did the Republican Party’s control of T. Roosevelt backfire?</vt:lpstr>
      <vt:lpstr>What groups needs did TR feel should be balanced in the Square Deal?</vt:lpstr>
      <vt:lpstr>Why did TR create the U.S. Forest Service and Nat’l Park Service?</vt:lpstr>
      <vt:lpstr>What did the 17th amendment do?</vt:lpstr>
      <vt:lpstr>Members of the IWW, known as ______, lost power as a movement b/c of their radical approach.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Clone User</dc:creator>
  <cp:lastModifiedBy>IT Clone User</cp:lastModifiedBy>
  <cp:revision>151</cp:revision>
  <dcterms:created xsi:type="dcterms:W3CDTF">2009-10-06T12:45:48Z</dcterms:created>
  <dcterms:modified xsi:type="dcterms:W3CDTF">2009-11-02T21:02:14Z</dcterms:modified>
</cp:coreProperties>
</file>