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4" r:id="rId17"/>
    <p:sldId id="275" r:id="rId18"/>
    <p:sldId id="276" r:id="rId19"/>
    <p:sldId id="277" r:id="rId20"/>
    <p:sldId id="278" r:id="rId21"/>
    <p:sldId id="279" r:id="rId22"/>
    <p:sldId id="281" r:id="rId23"/>
    <p:sldId id="273" r:id="rId24"/>
    <p:sldId id="287" r:id="rId25"/>
    <p:sldId id="280" r:id="rId26"/>
    <p:sldId id="288" r:id="rId27"/>
    <p:sldId id="282" r:id="rId28"/>
    <p:sldId id="283" r:id="rId29"/>
    <p:sldId id="284" r:id="rId30"/>
    <p:sldId id="285" r:id="rId31"/>
    <p:sldId id="286" r:id="rId32"/>
    <p:sldId id="272" r:id="rId33"/>
    <p:sldId id="270" r:id="rId34"/>
    <p:sldId id="271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505-6CA2-4006-802D-DCDE972268DD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35B4762-0F76-4172-9F26-E56D13C8DD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505-6CA2-4006-802D-DCDE972268DD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4762-0F76-4172-9F26-E56D13C8DD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505-6CA2-4006-802D-DCDE972268DD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4762-0F76-4172-9F26-E56D13C8DD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505-6CA2-4006-802D-DCDE972268DD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4762-0F76-4172-9F26-E56D13C8DD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505-6CA2-4006-802D-DCDE972268DD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35B4762-0F76-4172-9F26-E56D13C8DD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505-6CA2-4006-802D-DCDE972268DD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4762-0F76-4172-9F26-E56D13C8DD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505-6CA2-4006-802D-DCDE972268DD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4762-0F76-4172-9F26-E56D13C8DD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505-6CA2-4006-802D-DCDE972268DD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4762-0F76-4172-9F26-E56D13C8DD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505-6CA2-4006-802D-DCDE972268DD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4762-0F76-4172-9F26-E56D13C8DD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505-6CA2-4006-802D-DCDE972268DD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4762-0F76-4172-9F26-E56D13C8DD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505-6CA2-4006-802D-DCDE972268DD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35B4762-0F76-4172-9F26-E56D13C8DD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3FB1505-6CA2-4006-802D-DCDE972268DD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35B4762-0F76-4172-9F26-E56D13C8DD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00400"/>
            <a:ext cx="8077200" cy="2971800"/>
          </a:xfrm>
        </p:spPr>
        <p:txBody>
          <a:bodyPr>
            <a:normAutofit lnSpcReduction="10000"/>
          </a:bodyPr>
          <a:lstStyle/>
          <a:p>
            <a:pPr marL="514350" indent="-514350" algn="l"/>
            <a:r>
              <a:rPr lang="en-US" sz="4000" b="1" dirty="0" smtClean="0">
                <a:solidFill>
                  <a:schemeClr val="tx1"/>
                </a:solidFill>
              </a:rPr>
              <a:t>Look back at the compromises made during the Constitutional Convention. Predict what kind of arguments and disputes may arise from these. 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sz="4800" dirty="0" smtClean="0"/>
              <a:t>Journal 3/2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657600"/>
          </a:xfrm>
        </p:spPr>
        <p:txBody>
          <a:bodyPr>
            <a:normAutofit/>
          </a:bodyPr>
          <a:lstStyle/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The French are encouraged to support the colonists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The French are encouraged to support the British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The British surrender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Marquis de Lafayette is killed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Because of American victory at Saratoga: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38200" y="3200400"/>
            <a:ext cx="6858000" cy="3352800"/>
          </a:xfrm>
        </p:spPr>
        <p:txBody>
          <a:bodyPr>
            <a:normAutofit fontScale="92500" lnSpcReduction="10000"/>
          </a:bodyPr>
          <a:lstStyle/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The colonists fought in the British army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The </a:t>
            </a:r>
            <a:r>
              <a:rPr lang="en-US" sz="3200" b="1" dirty="0" smtClean="0">
                <a:solidFill>
                  <a:schemeClr val="tx1"/>
                </a:solidFill>
              </a:rPr>
              <a:t>Brits </a:t>
            </a:r>
            <a:r>
              <a:rPr lang="en-US" sz="3200" b="1" dirty="0" smtClean="0">
                <a:solidFill>
                  <a:schemeClr val="tx1"/>
                </a:solidFill>
              </a:rPr>
              <a:t>were doing poorly </a:t>
            </a:r>
            <a:r>
              <a:rPr lang="en-US" sz="3200" b="1" dirty="0" err="1" smtClean="0">
                <a:solidFill>
                  <a:schemeClr val="tx1"/>
                </a:solidFill>
              </a:rPr>
              <a:t>b/f</a:t>
            </a:r>
            <a:r>
              <a:rPr lang="en-US" sz="3200" b="1" dirty="0" smtClean="0">
                <a:solidFill>
                  <a:schemeClr val="tx1"/>
                </a:solidFill>
              </a:rPr>
              <a:t> the colonists joined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The Native Americans refused to ally w/ the </a:t>
            </a:r>
            <a:r>
              <a:rPr lang="en-US" sz="3200" b="1" dirty="0" smtClean="0">
                <a:solidFill>
                  <a:schemeClr val="tx1"/>
                </a:solidFill>
              </a:rPr>
              <a:t>Brits</a:t>
            </a:r>
            <a:endParaRPr lang="en-US" sz="3200" b="1" dirty="0" smtClean="0">
              <a:solidFill>
                <a:schemeClr val="tx1"/>
              </a:solidFill>
            </a:endParaRP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The colonists joined the war willingly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NOT true about the French and Indian War?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657600"/>
          </a:xfrm>
        </p:spPr>
        <p:txBody>
          <a:bodyPr>
            <a:normAutofit/>
          </a:bodyPr>
          <a:lstStyle/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Colonist gained their independence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Colonists gained confidence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All The Indians were defeated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Britain realized the colonists were unhappy w/the king’s laws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dirty="0" smtClean="0"/>
              <a:t>What is the significance of the French and Indian War?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657600"/>
          </a:xfrm>
        </p:spPr>
        <p:txBody>
          <a:bodyPr>
            <a:normAutofit/>
          </a:bodyPr>
          <a:lstStyle/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Married Pocahontas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Was the leader of Jamestown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Was the first Virginian to grow tobacco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Was killed by Powhatan 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John Smith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657600"/>
          </a:xfrm>
        </p:spPr>
        <p:txBody>
          <a:bodyPr>
            <a:normAutofit/>
          </a:bodyPr>
          <a:lstStyle/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Was the first Virginian to grow </a:t>
            </a:r>
            <a:r>
              <a:rPr lang="en-US" sz="3200" b="1" dirty="0" smtClean="0">
                <a:solidFill>
                  <a:schemeClr val="tx1"/>
                </a:solidFill>
              </a:rPr>
              <a:t>tobacco successfully </a:t>
            </a:r>
            <a:endParaRPr lang="en-US" sz="3200" b="1" dirty="0" smtClean="0">
              <a:solidFill>
                <a:schemeClr val="tx1"/>
              </a:solidFill>
            </a:endParaRP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Was killed by Powhatan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Murdered John Smith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Died during the Revolution</a:t>
            </a:r>
          </a:p>
          <a:p>
            <a:pPr marL="514350" indent="-514350" algn="l">
              <a:buAutoNum type="alphaUcParenR"/>
            </a:pP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John Rolfs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429000"/>
          </a:xfrm>
        </p:spPr>
        <p:txBody>
          <a:bodyPr>
            <a:normAutofit/>
          </a:bodyPr>
          <a:lstStyle/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Was the enlightenment thinker credited with the theory of social contract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Was a preacher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Was married to Pocahontas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Grew tobacco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John Locke: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28600" y="3200400"/>
            <a:ext cx="8534400" cy="3657600"/>
          </a:xfrm>
        </p:spPr>
        <p:txBody>
          <a:bodyPr>
            <a:normAutofit/>
          </a:bodyPr>
          <a:lstStyle/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It is the right of </a:t>
            </a:r>
            <a:r>
              <a:rPr lang="en-US" sz="3200" b="1" dirty="0" err="1" smtClean="0">
                <a:solidFill>
                  <a:schemeClr val="tx1"/>
                </a:solidFill>
              </a:rPr>
              <a:t>gov’t</a:t>
            </a:r>
            <a:r>
              <a:rPr lang="en-US" sz="3200" b="1" dirty="0" smtClean="0">
                <a:solidFill>
                  <a:schemeClr val="tx1"/>
                </a:solidFill>
              </a:rPr>
              <a:t> to overthrow policies it does not like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The job of </a:t>
            </a:r>
            <a:r>
              <a:rPr lang="en-US" sz="3200" b="1" dirty="0" err="1" smtClean="0">
                <a:solidFill>
                  <a:schemeClr val="tx1"/>
                </a:solidFill>
              </a:rPr>
              <a:t>gov’t</a:t>
            </a:r>
            <a:r>
              <a:rPr lang="en-US" sz="3200" b="1" dirty="0" smtClean="0">
                <a:solidFill>
                  <a:schemeClr val="tx1"/>
                </a:solidFill>
              </a:rPr>
              <a:t> is to provide money to its citizens</a:t>
            </a:r>
          </a:p>
          <a:p>
            <a:pPr marL="514350" indent="-514350" algn="l">
              <a:buAutoNum type="alphaUcParenR"/>
            </a:pPr>
            <a:r>
              <a:rPr lang="en-US" sz="3200" b="1" dirty="0" err="1" smtClean="0">
                <a:solidFill>
                  <a:schemeClr val="tx1"/>
                </a:solidFill>
              </a:rPr>
              <a:t>Ppl</a:t>
            </a:r>
            <a:r>
              <a:rPr lang="en-US" sz="3200" b="1" dirty="0" smtClean="0">
                <a:solidFill>
                  <a:schemeClr val="tx1"/>
                </a:solidFill>
              </a:rPr>
              <a:t> should obey the laws no matter what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Unjust </a:t>
            </a:r>
            <a:r>
              <a:rPr lang="en-US" sz="3200" b="1" dirty="0" err="1" smtClean="0">
                <a:solidFill>
                  <a:schemeClr val="tx1"/>
                </a:solidFill>
              </a:rPr>
              <a:t>gov’t</a:t>
            </a:r>
            <a:r>
              <a:rPr lang="en-US" sz="3200" b="1" dirty="0" smtClean="0">
                <a:solidFill>
                  <a:schemeClr val="tx1"/>
                </a:solidFill>
              </a:rPr>
              <a:t> should be gotten rid of.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Social Contract says: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657600"/>
          </a:xfrm>
        </p:spPr>
        <p:txBody>
          <a:bodyPr>
            <a:normAutofit/>
          </a:bodyPr>
          <a:lstStyle/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Navigation Acts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Proclamation of 1763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Sugar Acts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Stamp </a:t>
            </a:r>
            <a:r>
              <a:rPr lang="en-US" sz="3200" b="1" dirty="0" smtClean="0">
                <a:solidFill>
                  <a:schemeClr val="tx1"/>
                </a:solidFill>
              </a:rPr>
              <a:t>Act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smtClean="0"/>
              <a:t>This law banned the colonists from settleing west of the Appalachian Mnts.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81000" y="3200400"/>
            <a:ext cx="8458200" cy="3657600"/>
          </a:xfrm>
        </p:spPr>
        <p:txBody>
          <a:bodyPr>
            <a:normAutofit lnSpcReduction="10000"/>
          </a:bodyPr>
          <a:lstStyle/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The French allies in the French and Indian War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The English allies in the French and Indian War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Created to fight the French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Neutral during the war.</a:t>
            </a:r>
          </a:p>
          <a:p>
            <a:pPr algn="l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dirty="0" smtClean="0"/>
              <a:t>The Iroquois League </a:t>
            </a:r>
            <a:r>
              <a:rPr dirty="0" smtClean="0"/>
              <a:t>were: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3200400"/>
            <a:ext cx="9144000" cy="36576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Mayflower Compact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Fundamental Orders of Connecticut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The Bill of Rights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Articles of Confederation</a:t>
            </a:r>
          </a:p>
          <a:p>
            <a:pPr marL="514350" indent="-514350" algn="l">
              <a:buFont typeface="+mj-lt"/>
              <a:buAutoNum type="alphaUcPeriod"/>
            </a:pPr>
            <a:endParaRPr lang="en-US" sz="3200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The country's 1</a:t>
            </a:r>
            <a:r>
              <a:rPr baseline="30000" smtClean="0"/>
              <a:t>st</a:t>
            </a:r>
            <a:r>
              <a:rPr smtClean="0"/>
              <a:t> national constitution was: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971800"/>
          </a:xfrm>
        </p:spPr>
        <p:txBody>
          <a:bodyPr>
            <a:normAutofit/>
          </a:bodyPr>
          <a:lstStyle/>
          <a:p>
            <a:pPr marL="514350" indent="-514350" algn="l">
              <a:buAutoNum type="alphaUcParenR"/>
            </a:pPr>
            <a:r>
              <a:rPr lang="en-US" sz="3300" b="1" dirty="0" smtClean="0">
                <a:solidFill>
                  <a:schemeClr val="tx1"/>
                </a:solidFill>
              </a:rPr>
              <a:t>Stamp Act</a:t>
            </a:r>
          </a:p>
          <a:p>
            <a:pPr marL="514350" indent="-514350" algn="l">
              <a:buAutoNum type="alphaUcParenR"/>
            </a:pPr>
            <a:r>
              <a:rPr lang="en-US" sz="3300" b="1" dirty="0" smtClean="0">
                <a:solidFill>
                  <a:schemeClr val="tx1"/>
                </a:solidFill>
              </a:rPr>
              <a:t>Sugar Act</a:t>
            </a:r>
          </a:p>
          <a:p>
            <a:pPr marL="514350" indent="-514350" algn="l">
              <a:buAutoNum type="alphaUcParenR"/>
            </a:pPr>
            <a:r>
              <a:rPr lang="en-US" sz="3300" b="1" dirty="0" smtClean="0">
                <a:solidFill>
                  <a:schemeClr val="tx1"/>
                </a:solidFill>
              </a:rPr>
              <a:t>Navigation Acts</a:t>
            </a:r>
          </a:p>
          <a:p>
            <a:pPr marL="514350" indent="-514350" algn="l">
              <a:buAutoNum type="alphaUcParenR"/>
            </a:pPr>
            <a:r>
              <a:rPr lang="en-US" sz="3300" b="1" dirty="0" smtClean="0">
                <a:solidFill>
                  <a:schemeClr val="tx1"/>
                </a:solidFill>
              </a:rPr>
              <a:t>Intolerable Acts</a:t>
            </a:r>
          </a:p>
          <a:p>
            <a:pPr marL="514350" indent="-514350" algn="l">
              <a:buAutoNum type="alphaUcParenR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sz="4800" smtClean="0"/>
              <a:t>These were passed in the colonies to regulate trade: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3200400"/>
            <a:ext cx="9144000" cy="30480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The Continental Congress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Very strong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Run by George Washington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Effective and popular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The central government under the AofC was: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3200400"/>
            <a:ext cx="9144000" cy="36576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Could regulate trade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Could borrow money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Could regulate taxes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Could pass and change laws with ease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Which of the following was a power of the Continental Congress?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81000" y="3200400"/>
            <a:ext cx="8763000" cy="32004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Unitary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Federal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Confederation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Democracy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smtClean="0"/>
              <a:t>This form of government gives an equal amount of power to constituancies and central gov't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657600"/>
          </a:xfrm>
        </p:spPr>
        <p:txBody>
          <a:bodyPr>
            <a:normAutofit lnSpcReduction="10000"/>
          </a:bodyPr>
          <a:lstStyle/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Convinced leaders that laws were too lax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It started a civil war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It convinced leaders the </a:t>
            </a:r>
            <a:r>
              <a:rPr lang="en-US" sz="3200" b="1" dirty="0" err="1" smtClean="0">
                <a:solidFill>
                  <a:schemeClr val="tx1"/>
                </a:solidFill>
              </a:rPr>
              <a:t>AofC</a:t>
            </a:r>
            <a:r>
              <a:rPr lang="en-US" sz="3200" b="1" dirty="0" smtClean="0">
                <a:solidFill>
                  <a:schemeClr val="tx1"/>
                </a:solidFill>
              </a:rPr>
              <a:t> needed to be changed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It gave the Native Americans more freedom</a:t>
            </a:r>
          </a:p>
          <a:p>
            <a:pPr algn="l"/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dirty="0" smtClean="0"/>
              <a:t>What was the significance of </a:t>
            </a:r>
            <a:r>
              <a:rPr dirty="0" err="1" smtClean="0"/>
              <a:t>Shays's</a:t>
            </a:r>
            <a:r>
              <a:rPr dirty="0" smtClean="0"/>
              <a:t> Rebellion?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3200400"/>
            <a:ext cx="9144000" cy="36576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Unitary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Federal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Confederation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Monarchy</a:t>
            </a:r>
          </a:p>
          <a:p>
            <a:pPr marL="514350" indent="-514350" algn="l"/>
            <a:endParaRPr lang="en-US" sz="3200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smtClean="0"/>
              <a:t>This form of government has a small central gov't and inflated constituancies.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3200400"/>
            <a:ext cx="9144000" cy="36576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Did not have to honor trade, laws or court decisions in other states.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Could create their own money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Both of these 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Neither of these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</a:t>
            </a:r>
            <a:r>
              <a:rPr smtClean="0"/>
              <a:t>nder the AofC the states: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6670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Federal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Unitary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Confederation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Republic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smtClean="0"/>
              <a:t>This form of government has weak constituancies and an inflated central government.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3200400"/>
            <a:ext cx="9144000" cy="36576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Proposed representation based on population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Proposed a unicameral legislature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Proposed equal representation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Is the system we have today</a:t>
            </a:r>
          </a:p>
          <a:p>
            <a:pPr marL="514350" indent="-514350" algn="l">
              <a:buFont typeface="+mj-lt"/>
              <a:buAutoNum type="alphaUcPeriod"/>
            </a:pPr>
            <a:endParaRPr lang="en-US" sz="3200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The Virginia Plan: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3200400"/>
            <a:ext cx="9144000" cy="36576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Proposed representation based on population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Proposed a bicameral legislature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Proposed equal representation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Is the system we have today</a:t>
            </a:r>
          </a:p>
          <a:p>
            <a:pPr marL="514350" indent="-514350" algn="l"/>
            <a:endParaRPr lang="en-US" sz="3200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The New Jersey Plan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3200400"/>
            <a:ext cx="9144000" cy="3657600"/>
          </a:xfrm>
        </p:spPr>
        <p:txBody>
          <a:bodyPr>
            <a:normAutofit fontScale="92500"/>
          </a:bodyPr>
          <a:lstStyle/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Was a compromise made between the north and the south about counting slaves for representation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Was a compromise combining the Virginia and New Jersey plans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Was a proposed compromise btw. The 2 plans but never implemented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Was what we had under the </a:t>
            </a:r>
            <a:r>
              <a:rPr lang="en-US" sz="3200" b="1" dirty="0" err="1" smtClean="0">
                <a:solidFill>
                  <a:schemeClr val="tx1"/>
                </a:solidFill>
              </a:rPr>
              <a:t>AofC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The Great Compromise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43000" y="3200400"/>
            <a:ext cx="6553200" cy="3657600"/>
          </a:xfrm>
        </p:spPr>
        <p:txBody>
          <a:bodyPr>
            <a:normAutofit lnSpcReduction="10000"/>
          </a:bodyPr>
          <a:lstStyle/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Crew members of ships headed to America must be English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The ships must be colonial ships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All imports to Colonies had to pass through England to be taxed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All enumerated articles were taxed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Which was </a:t>
            </a:r>
            <a:r>
              <a:rPr i="1" smtClean="0"/>
              <a:t>not </a:t>
            </a:r>
            <a:r>
              <a:rPr smtClean="0"/>
              <a:t>part of the Nav. Acts?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3200400"/>
            <a:ext cx="9144000" cy="36576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To do away with the </a:t>
            </a:r>
            <a:r>
              <a:rPr lang="en-US" sz="3200" b="1" dirty="0" err="1" smtClean="0">
                <a:solidFill>
                  <a:schemeClr val="tx1"/>
                </a:solidFill>
              </a:rPr>
              <a:t>AofC</a:t>
            </a:r>
            <a:endParaRPr lang="en-US" sz="3200" b="1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To elect George Washington president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To write the Declaration of Independence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To amend the </a:t>
            </a:r>
            <a:r>
              <a:rPr lang="en-US" sz="3200" b="1" dirty="0" err="1" smtClean="0">
                <a:solidFill>
                  <a:schemeClr val="tx1"/>
                </a:solidFill>
              </a:rPr>
              <a:t>AofC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The original purpose of the Constitutional C</a:t>
            </a:r>
            <a:r>
              <a:rPr lang="en-US" dirty="0" smtClean="0"/>
              <a:t>o</a:t>
            </a:r>
            <a:r>
              <a:rPr smtClean="0"/>
              <a:t>nvention was</a:t>
            </a:r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3200400"/>
            <a:ext cx="9144000" cy="36576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War tactics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Slavery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English taxes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sz="3200" b="1" dirty="0" smtClean="0">
                <a:solidFill>
                  <a:schemeClr val="tx1"/>
                </a:solidFill>
              </a:rPr>
              <a:t>Drafting of another declaration of independence.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dirty="0" smtClean="0"/>
              <a:t>Aside from power of </a:t>
            </a:r>
            <a:r>
              <a:rPr dirty="0" err="1" smtClean="0"/>
              <a:t>gov't</a:t>
            </a:r>
            <a:r>
              <a:rPr dirty="0" smtClean="0"/>
              <a:t> and the states what other major issue was discussed at the convention?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3200400"/>
            <a:ext cx="7162800" cy="3657600"/>
          </a:xfrm>
        </p:spPr>
        <p:txBody>
          <a:bodyPr>
            <a:normAutofit lnSpcReduction="10000"/>
          </a:bodyPr>
          <a:lstStyle/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All slave must be traded in Washington DC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3/5 slave population would count for reps in congress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The slave trade would end in 20 years (1809)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Runaway slaves must be returned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dirty="0" smtClean="0"/>
              <a:t>What was NOT 'compromised' about slavery?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81000" y="3200400"/>
            <a:ext cx="7315200" cy="3657600"/>
          </a:xfrm>
        </p:spPr>
        <p:txBody>
          <a:bodyPr>
            <a:normAutofit/>
          </a:bodyPr>
          <a:lstStyle/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They wanted a Bill of Rights</a:t>
            </a:r>
          </a:p>
          <a:p>
            <a:pPr marL="514350" indent="-514350" algn="l">
              <a:buFont typeface="Wingdings 2"/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They outnumbered Federalists</a:t>
            </a:r>
          </a:p>
          <a:p>
            <a:pPr marL="514350" indent="-514350" algn="l">
              <a:buFont typeface="Wingdings 2"/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They were mostly upper class</a:t>
            </a:r>
          </a:p>
          <a:p>
            <a:pPr marL="514350" indent="-514350" algn="l">
              <a:buFont typeface="Wingdings 2"/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Thought the Constitution would take away state’s rights</a:t>
            </a:r>
          </a:p>
          <a:p>
            <a:pPr marL="514350" indent="-514350" algn="l">
              <a:buAutoNum type="alphaUcParenR"/>
            </a:pPr>
            <a:endParaRPr lang="en-US" sz="3200" dirty="0" smtClean="0"/>
          </a:p>
          <a:p>
            <a:pPr marL="514350" indent="-514350" algn="l">
              <a:buAutoNum type="alphaUcParenR"/>
            </a:pP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dirty="0" smtClean="0"/>
              <a:t>What is NOT true about </a:t>
            </a:r>
            <a:r>
              <a:rPr dirty="0" err="1" smtClean="0"/>
              <a:t>Antifederalists</a:t>
            </a:r>
            <a:r>
              <a:rPr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3200400"/>
            <a:ext cx="7162800" cy="3657600"/>
          </a:xfrm>
        </p:spPr>
        <p:txBody>
          <a:bodyPr>
            <a:normAutofit/>
          </a:bodyPr>
          <a:lstStyle/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They said the Constitution was good the way it was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They thought a Bill of Rights was necessary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They were upper class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Wrote the </a:t>
            </a:r>
            <a:r>
              <a:rPr lang="en-US" sz="3200" b="1" i="1" dirty="0" smtClean="0">
                <a:solidFill>
                  <a:schemeClr val="tx1"/>
                </a:solidFill>
              </a:rPr>
              <a:t>Federalist Papers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</a:p>
          <a:p>
            <a:pPr marL="514350" indent="-514350" algn="l">
              <a:buAutoNum type="alphaUcParenR"/>
            </a:pP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dirty="0" smtClean="0"/>
              <a:t>What is NOT true about the Federalists?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4114800"/>
          </a:xfrm>
        </p:spPr>
        <p:txBody>
          <a:bodyPr>
            <a:normAutofit/>
          </a:bodyPr>
          <a:lstStyle/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Stamp Act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Sugar Act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Navigation Acts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Intolerable Acts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dirty="0" smtClean="0"/>
              <a:t>This taxed legal documents: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657600"/>
          </a:xfrm>
        </p:spPr>
        <p:txBody>
          <a:bodyPr>
            <a:normAutofit/>
          </a:bodyPr>
          <a:lstStyle/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Boston Tea party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Boston Massacre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Lexington/Concord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The Quartering Acts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smtClean="0"/>
              <a:t>This was caused by anger colonists felt at seeing British soldiers on their streets: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657600"/>
          </a:xfrm>
        </p:spPr>
        <p:txBody>
          <a:bodyPr>
            <a:normAutofit lnSpcReduction="10000"/>
          </a:bodyPr>
          <a:lstStyle/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Was in response to the Intolerable Acts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Was violent and unsuccessful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Was a protest to the unfair advantage given to British tea companies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Caused the Boston Massacre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The Boston Tea Party: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429000"/>
          </a:xfrm>
        </p:spPr>
        <p:txBody>
          <a:bodyPr>
            <a:normAutofit/>
          </a:bodyPr>
          <a:lstStyle/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Was a letter to the king telling him why we wanted freedom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Gave the colonies their freedom from Britain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Was accepted by the king 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Ended the Revolutionary War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The Declaration of Independence: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657600"/>
          </a:xfrm>
        </p:spPr>
        <p:txBody>
          <a:bodyPr>
            <a:normAutofit/>
          </a:bodyPr>
          <a:lstStyle/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Lexington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Concord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Saratoga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Yorktown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The first official battle of the A</a:t>
            </a:r>
            <a:r>
              <a:rPr lang="en-US" dirty="0" smtClean="0"/>
              <a:t>m</a:t>
            </a:r>
            <a:r>
              <a:rPr smtClean="0"/>
              <a:t>erican Rev was</a:t>
            </a:r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657600"/>
          </a:xfrm>
        </p:spPr>
        <p:txBody>
          <a:bodyPr>
            <a:normAutofit/>
          </a:bodyPr>
          <a:lstStyle/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The British surrendered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It was England’s first big victory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Many Americans lost their lives</a:t>
            </a:r>
          </a:p>
          <a:p>
            <a:pPr marL="514350" indent="-514350" algn="l">
              <a:buAutoNum type="alphaUcParenR"/>
            </a:pPr>
            <a:r>
              <a:rPr lang="en-US" sz="3200" b="1" dirty="0" smtClean="0">
                <a:solidFill>
                  <a:schemeClr val="tx1"/>
                </a:solidFill>
              </a:rPr>
              <a:t>It was the colonists first major victory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Why is Saratoga known as the 'turning point of the war'?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1185</TotalTime>
  <Words>949</Words>
  <Application>Microsoft Office PowerPoint</Application>
  <PresentationFormat>On-screen Show (4:3)</PresentationFormat>
  <Paragraphs>168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Equity</vt:lpstr>
      <vt:lpstr>Journal 3/2</vt:lpstr>
      <vt:lpstr>These were passed in the colonies to regulate trade:</vt:lpstr>
      <vt:lpstr>Which was not part of the Nav. Acts?</vt:lpstr>
      <vt:lpstr>This taxed legal documents:</vt:lpstr>
      <vt:lpstr>This was caused by anger colonists felt at seeing British soldiers on their streets:</vt:lpstr>
      <vt:lpstr>The Boston Tea Party:</vt:lpstr>
      <vt:lpstr>The Declaration of Independence:</vt:lpstr>
      <vt:lpstr>The first official battle of the American Rev was…</vt:lpstr>
      <vt:lpstr>Why is Saratoga known as the 'turning point of the war'?</vt:lpstr>
      <vt:lpstr>Because of American victory at Saratoga:</vt:lpstr>
      <vt:lpstr>What is NOT true about the French and Indian War?</vt:lpstr>
      <vt:lpstr>What is the significance of the French and Indian War?</vt:lpstr>
      <vt:lpstr>John Smith</vt:lpstr>
      <vt:lpstr>John Rolfs</vt:lpstr>
      <vt:lpstr>John Locke:</vt:lpstr>
      <vt:lpstr>Social Contract says:</vt:lpstr>
      <vt:lpstr>This law banned the colonists from settleing west of the Appalachian Mnts.</vt:lpstr>
      <vt:lpstr>The Iroquois League were:</vt:lpstr>
      <vt:lpstr>The country's 1st national constitution was:</vt:lpstr>
      <vt:lpstr>The central government under the AofC was:</vt:lpstr>
      <vt:lpstr>Which of the following was a power of the Continental Congress?</vt:lpstr>
      <vt:lpstr>This form of government gives an equal amount of power to constituancies and central gov't</vt:lpstr>
      <vt:lpstr>What was the significance of Shays's Rebellion?</vt:lpstr>
      <vt:lpstr>This form of government has a small central gov't and inflated constituancies.</vt:lpstr>
      <vt:lpstr>Under the AofC the states:</vt:lpstr>
      <vt:lpstr>This form of government has weak constituancies and an inflated central government.</vt:lpstr>
      <vt:lpstr>The Virginia Plan:</vt:lpstr>
      <vt:lpstr>The New Jersey Plan</vt:lpstr>
      <vt:lpstr>The Great Compromise</vt:lpstr>
      <vt:lpstr>The original purpose of the Constitutional Convention was…</vt:lpstr>
      <vt:lpstr>Aside from power of gov't and the states what other major issue was discussed at the convention?</vt:lpstr>
      <vt:lpstr>What was NOT 'compromised' about slavery?</vt:lpstr>
      <vt:lpstr>What is NOT true about Antifederalists?</vt:lpstr>
      <vt:lpstr>What is NOT true about the Federalists?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These were passed in the colonies to regulate trade:</dc:title>
  <dc:creator>TPS</dc:creator>
  <cp:lastModifiedBy>IT Clone User</cp:lastModifiedBy>
  <cp:revision>63</cp:revision>
  <dcterms:created xsi:type="dcterms:W3CDTF">2008-10-08T16:09:25Z</dcterms:created>
  <dcterms:modified xsi:type="dcterms:W3CDTF">2010-03-03T22:31:49Z</dcterms:modified>
</cp:coreProperties>
</file>