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DE32-9A2B-4BD0-B10D-A60A6F57D5B2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7A6A8-DFAF-40C8-AA3A-49E666E34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1/11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Imagine that you are the leader of an European country after WWI. You are in an economic depression; unemployment is high; people are calling for immediate change but they are losing faith in your </a:t>
            </a:r>
            <a:r>
              <a:rPr lang="en-US" dirty="0" err="1" smtClean="0"/>
              <a:t>gov’t</a:t>
            </a:r>
            <a:r>
              <a:rPr lang="en-US" dirty="0" smtClean="0"/>
              <a:t> faster than you can make those changes. You are an honorable, patriotic leader. What do you do to comfort your people?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War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Hitler on the </a:t>
            </a:r>
            <a:r>
              <a:rPr lang="en-US" dirty="0" smtClean="0">
                <a:solidFill>
                  <a:schemeClr val="tx1"/>
                </a:solidFill>
              </a:rPr>
              <a:t>Move; The US enters th</a:t>
            </a:r>
            <a:r>
              <a:rPr lang="en-US" dirty="0" smtClean="0">
                <a:solidFill>
                  <a:schemeClr val="tx1"/>
                </a:solidFill>
              </a:rPr>
              <a:t>e war.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Hitler’s </a:t>
            </a:r>
            <a:r>
              <a:rPr lang="en-US" dirty="0" smtClean="0"/>
              <a:t>E</a:t>
            </a:r>
            <a:r>
              <a:rPr lang="en-US" dirty="0" smtClean="0"/>
              <a:t>arly </a:t>
            </a:r>
            <a:r>
              <a:rPr lang="en-US" dirty="0" smtClean="0"/>
              <a:t>M</a:t>
            </a:r>
            <a:r>
              <a:rPr lang="en-US" dirty="0" smtClean="0"/>
              <a:t>oves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5257800" cy="6172200"/>
          </a:xfrm>
        </p:spPr>
        <p:txBody>
          <a:bodyPr>
            <a:normAutofit/>
          </a:bodyPr>
          <a:lstStyle/>
          <a:p>
            <a:r>
              <a:rPr lang="en-US" dirty="0" smtClean="0"/>
              <a:t>Pact with Stalin says Soviets would not stop ________; Hitler promises two things:</a:t>
            </a:r>
          </a:p>
          <a:p>
            <a:r>
              <a:rPr lang="en-US" dirty="0" smtClean="0"/>
              <a:t>Hitler invents a reason:</a:t>
            </a:r>
          </a:p>
          <a:p>
            <a:pPr lvl="1"/>
            <a:r>
              <a:rPr lang="en-US" dirty="0" smtClean="0"/>
              <a:t>Blitzkrieg: </a:t>
            </a:r>
          </a:p>
          <a:p>
            <a:pPr lvl="1"/>
            <a:r>
              <a:rPr lang="en-US" dirty="0" smtClean="0"/>
              <a:t>Poland is in German hands:</a:t>
            </a:r>
          </a:p>
          <a:p>
            <a:pPr lvl="1"/>
            <a:r>
              <a:rPr lang="en-US" dirty="0" smtClean="0"/>
              <a:t>2 days after Hitler attacks Poland:</a:t>
            </a:r>
          </a:p>
          <a:p>
            <a:r>
              <a:rPr lang="en-US" dirty="0" smtClean="0"/>
              <a:t>By June ______has:</a:t>
            </a:r>
          </a:p>
          <a:p>
            <a:pPr lvl="1"/>
            <a:r>
              <a:rPr lang="en-US" dirty="0" smtClean="0"/>
              <a:t>Vichy France is an area France where: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http://manila.indymedia.org/images/2009/11/37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521181"/>
            <a:ext cx="4038600" cy="3952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US Early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5257800" cy="6172200"/>
          </a:xfrm>
        </p:spPr>
        <p:txBody>
          <a:bodyPr>
            <a:normAutofit/>
          </a:bodyPr>
          <a:lstStyle/>
          <a:p>
            <a:r>
              <a:rPr lang="en-US" dirty="0" smtClean="0"/>
              <a:t>Neutrality Act is passed</a:t>
            </a:r>
          </a:p>
          <a:p>
            <a:pPr lvl="1"/>
            <a:r>
              <a:rPr lang="en-US" dirty="0" smtClean="0"/>
              <a:t>Prevent the US from being:</a:t>
            </a:r>
          </a:p>
          <a:p>
            <a:pPr lvl="1"/>
            <a:r>
              <a:rPr lang="en-US" dirty="0" smtClean="0"/>
              <a:t>FDR uses NA to hurt:</a:t>
            </a:r>
          </a:p>
          <a:p>
            <a:r>
              <a:rPr lang="en-US" dirty="0" smtClean="0"/>
              <a:t>FDR’s Quarantine Speech given after the Japanese attack______. FDR asks:</a:t>
            </a:r>
          </a:p>
          <a:p>
            <a:r>
              <a:rPr lang="en-US" dirty="0" smtClean="0"/>
              <a:t>After Hitler attacks Poland:</a:t>
            </a:r>
          </a:p>
          <a:p>
            <a:pPr lvl="1"/>
            <a:r>
              <a:rPr lang="en-US" dirty="0" smtClean="0"/>
              <a:t>Cash-and-Carry:</a:t>
            </a:r>
          </a:p>
          <a:p>
            <a:pPr lvl="1"/>
            <a:r>
              <a:rPr lang="en-US" dirty="0" smtClean="0"/>
              <a:t>Lend-Lease Act:</a:t>
            </a:r>
          </a:p>
          <a:p>
            <a:pPr lvl="1"/>
            <a:r>
              <a:rPr lang="en-US" dirty="0" smtClean="0"/>
              <a:t>(Secret) </a:t>
            </a:r>
            <a:r>
              <a:rPr lang="en-US" smtClean="0"/>
              <a:t>Atlantic Charter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http://history.sandiego.edu/gen/USPics41/04394.jpg"/>
          <p:cNvPicPr>
            <a:picLocks noChangeAspect="1" noChangeArrowheads="1"/>
          </p:cNvPicPr>
          <p:nvPr/>
        </p:nvPicPr>
        <p:blipFill>
          <a:blip r:embed="rId2" cstate="print"/>
          <a:srcRect l="38381" r="11414"/>
          <a:stretch>
            <a:fillRect/>
          </a:stretch>
        </p:blipFill>
        <p:spPr bwMode="auto">
          <a:xfrm>
            <a:off x="4953000" y="1493977"/>
            <a:ext cx="4191000" cy="5364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Attack on Pearl Harbor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5257800" cy="6172200"/>
          </a:xfrm>
        </p:spPr>
        <p:txBody>
          <a:bodyPr>
            <a:normAutofit/>
          </a:bodyPr>
          <a:lstStyle/>
          <a:p>
            <a:r>
              <a:rPr lang="en-US" dirty="0" smtClean="0"/>
              <a:t>By 1941 US officials were attempting negotiations w/________ but also preparing for:</a:t>
            </a:r>
          </a:p>
          <a:p>
            <a:r>
              <a:rPr lang="en-US" dirty="0" smtClean="0"/>
              <a:t>12/7/41; Japanese surprise attack on Pearl Harbor</a:t>
            </a:r>
          </a:p>
          <a:p>
            <a:pPr lvl="1"/>
            <a:r>
              <a:rPr lang="en-US" dirty="0" smtClean="0"/>
              <a:t>Lasted about:</a:t>
            </a:r>
          </a:p>
          <a:p>
            <a:pPr lvl="1"/>
            <a:r>
              <a:rPr lang="en-US" dirty="0" smtClean="0"/>
              <a:t>Destroyed almost entire:</a:t>
            </a:r>
          </a:p>
          <a:p>
            <a:pPr lvl="1"/>
            <a:r>
              <a:rPr lang="en-US" dirty="0" smtClean="0"/>
              <a:t>2400 US sailors killed</a:t>
            </a:r>
          </a:p>
          <a:p>
            <a:r>
              <a:rPr lang="en-US" dirty="0" smtClean="0"/>
              <a:t>12/8/41; US declares war on ______. 12/11/41: 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thejaghunter.files.wordpress.com/2009/12/pearl-harb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7269" y="762000"/>
            <a:ext cx="4074331" cy="475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War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Stage is Set in Europe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What’s Wrong with </a:t>
            </a:r>
            <a:r>
              <a:rPr lang="en-US" dirty="0"/>
              <a:t>G</a:t>
            </a:r>
            <a:r>
              <a:rPr lang="en-US" dirty="0" smtClean="0"/>
              <a:t>ermany?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43434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The Treaty of Versailles punished _________ the most.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umiliated:</a:t>
            </a:r>
          </a:p>
          <a:p>
            <a:pPr lvl="1"/>
            <a:r>
              <a:rPr lang="en-US" dirty="0" smtClean="0"/>
              <a:t>Had to pay:</a:t>
            </a:r>
          </a:p>
          <a:p>
            <a:pPr lvl="1"/>
            <a:r>
              <a:rPr lang="en-US" dirty="0" smtClean="0"/>
              <a:t>Gave up colonies rich:</a:t>
            </a:r>
          </a:p>
          <a:p>
            <a:r>
              <a:rPr lang="en-US" dirty="0" smtClean="0"/>
              <a:t>The last 2 created:</a:t>
            </a:r>
          </a:p>
          <a:p>
            <a:r>
              <a:rPr lang="en-US" dirty="0" smtClean="0"/>
              <a:t>Political problems</a:t>
            </a:r>
          </a:p>
          <a:p>
            <a:pPr lvl="1"/>
            <a:r>
              <a:rPr lang="en-US" dirty="0" smtClean="0"/>
              <a:t>Communists:</a:t>
            </a:r>
          </a:p>
          <a:p>
            <a:pPr lvl="1"/>
            <a:r>
              <a:rPr lang="en-US" dirty="0" err="1" smtClean="0"/>
              <a:t>Wiemar</a:t>
            </a:r>
            <a:r>
              <a:rPr lang="en-US" dirty="0" smtClean="0"/>
              <a:t> Republic is established:</a:t>
            </a:r>
            <a:endParaRPr lang="en-US" dirty="0"/>
          </a:p>
        </p:txBody>
      </p:sp>
      <p:pic>
        <p:nvPicPr>
          <p:cNvPr id="3074" name="Picture 2" descr="worthless money"/>
          <p:cNvPicPr>
            <a:picLocks noChangeAspect="1" noChangeArrowheads="1"/>
          </p:cNvPicPr>
          <p:nvPr/>
        </p:nvPicPr>
        <p:blipFill>
          <a:blip r:embed="rId2" cstate="print"/>
          <a:srcRect b="4715"/>
          <a:stretch>
            <a:fillRect/>
          </a:stretch>
        </p:blipFill>
        <p:spPr bwMode="auto">
          <a:xfrm>
            <a:off x="4371251" y="1295400"/>
            <a:ext cx="4613136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Rise of Totalitarianism: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49530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Adolf Hitler in _______</a:t>
            </a:r>
          </a:p>
          <a:p>
            <a:pPr lvl="1"/>
            <a:r>
              <a:rPr lang="en-US" dirty="0" smtClean="0"/>
              <a:t>Despises the:                  and angered over:</a:t>
            </a:r>
          </a:p>
          <a:p>
            <a:pPr lvl="1"/>
            <a:r>
              <a:rPr lang="en-US" dirty="0" smtClean="0"/>
              <a:t> Hitler joins National Socialists Party or:</a:t>
            </a:r>
          </a:p>
          <a:p>
            <a:pPr lvl="1"/>
            <a:r>
              <a:rPr lang="en-US" dirty="0" smtClean="0"/>
              <a:t>Hitler gains _______in 1933. He insists that</a:t>
            </a:r>
          </a:p>
          <a:p>
            <a:pPr marL="971550" lvl="1" indent="-514350">
              <a:buAutoNum type="arabicParenR"/>
            </a:pPr>
            <a:r>
              <a:rPr lang="en-US" dirty="0" smtClean="0"/>
              <a:t>German </a:t>
            </a:r>
            <a:r>
              <a:rPr lang="en-US" dirty="0" err="1" smtClean="0"/>
              <a:t>ppl</a:t>
            </a:r>
            <a:r>
              <a:rPr lang="en-US" dirty="0" smtClean="0"/>
              <a:t>:</a:t>
            </a:r>
          </a:p>
          <a:p>
            <a:pPr marL="971550" lvl="1" indent="-514350">
              <a:buAutoNum type="arabicParenR"/>
            </a:pPr>
            <a:r>
              <a:rPr lang="en-US" dirty="0" smtClean="0"/>
              <a:t>Build up German _______</a:t>
            </a:r>
          </a:p>
          <a:p>
            <a:pPr marL="971550" lvl="1" indent="-514350">
              <a:buAutoNum type="arabicParenR"/>
            </a:pPr>
            <a:r>
              <a:rPr lang="en-US" dirty="0" smtClean="0"/>
              <a:t>Stressed nationalism and:</a:t>
            </a:r>
          </a:p>
          <a:p>
            <a:pPr marL="971550" lvl="1" indent="-514350">
              <a:buAutoNum type="arabicParenR"/>
            </a:pPr>
            <a:r>
              <a:rPr lang="en-US" dirty="0" smtClean="0"/>
              <a:t>Blamed Jews:</a:t>
            </a:r>
            <a:endParaRPr lang="en-US" dirty="0"/>
          </a:p>
        </p:txBody>
      </p:sp>
      <p:pic>
        <p:nvPicPr>
          <p:cNvPr id="2050" name="Picture 2" descr="http://www.sea-urchin.net/radiobaghdad/pics/hit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76400"/>
            <a:ext cx="3962400" cy="3333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Fascism arises in Italy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4953000" cy="6172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 of Versailles outraged Italians b/c</a:t>
            </a:r>
          </a:p>
          <a:p>
            <a:pPr lvl="1"/>
            <a:r>
              <a:rPr lang="en-US" dirty="0" smtClean="0"/>
              <a:t>Italy was on the “________” side:</a:t>
            </a:r>
          </a:p>
          <a:p>
            <a:pPr lvl="1"/>
            <a:r>
              <a:rPr lang="en-US" dirty="0" smtClean="0"/>
              <a:t>Italy was:</a:t>
            </a:r>
          </a:p>
          <a:p>
            <a:r>
              <a:rPr lang="en-US" dirty="0" smtClean="0"/>
              <a:t>Benito Mussolini was an outraged Italian</a:t>
            </a:r>
          </a:p>
          <a:p>
            <a:pPr lvl="1"/>
            <a:r>
              <a:rPr lang="en-US" dirty="0" smtClean="0"/>
              <a:t>Starts Nat’l Fascist Party</a:t>
            </a:r>
          </a:p>
          <a:p>
            <a:pPr lvl="1"/>
            <a:r>
              <a:rPr lang="en-US" dirty="0" smtClean="0"/>
              <a:t>Fascism stressed the:</a:t>
            </a:r>
          </a:p>
          <a:p>
            <a:pPr lvl="1"/>
            <a:r>
              <a:rPr lang="en-US" dirty="0" smtClean="0"/>
              <a:t>“everything ___the State, nothing __________the State, nothing _________the State.”</a:t>
            </a:r>
            <a:endParaRPr lang="en-US" dirty="0"/>
          </a:p>
        </p:txBody>
      </p:sp>
      <p:pic>
        <p:nvPicPr>
          <p:cNvPr id="1026" name="Picture 2" descr="http://seeker401.files.wordpress.com/2009/10/mussolini090909.jpg"/>
          <p:cNvPicPr>
            <a:picLocks noChangeAspect="1" noChangeArrowheads="1"/>
          </p:cNvPicPr>
          <p:nvPr/>
        </p:nvPicPr>
        <p:blipFill>
          <a:blip r:embed="rId2" cstate="print"/>
          <a:srcRect r="24528"/>
          <a:stretch>
            <a:fillRect/>
          </a:stretch>
        </p:blipFill>
        <p:spPr bwMode="auto">
          <a:xfrm>
            <a:off x="4800600" y="2584909"/>
            <a:ext cx="4343400" cy="4273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1/13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Read 742-745; Japan, Italy and Germany expand their borders in the year before the war. What did Japan want with Manchuria; Italy with Ethiopia and Germany with the Rhineland and Sudetenland? What was the </a:t>
            </a:r>
            <a:r>
              <a:rPr lang="en-US" i="1" dirty="0" err="1" smtClean="0"/>
              <a:t>Anschluss</a:t>
            </a:r>
            <a:r>
              <a:rPr lang="en-US" dirty="0" smtClean="0"/>
              <a:t>?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Communism in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4953000" cy="6172200"/>
          </a:xfrm>
        </p:spPr>
        <p:txBody>
          <a:bodyPr>
            <a:normAutofit/>
          </a:bodyPr>
          <a:lstStyle/>
          <a:p>
            <a:r>
              <a:rPr lang="en-US" dirty="0" smtClean="0"/>
              <a:t>Joseph Stalin takes over after:</a:t>
            </a:r>
          </a:p>
          <a:p>
            <a:r>
              <a:rPr lang="en-US" dirty="0" smtClean="0"/>
              <a:t>Similarities between Hitler, Mussolini and Stalin</a:t>
            </a:r>
          </a:p>
          <a:p>
            <a:pPr lvl="1"/>
            <a:r>
              <a:rPr lang="en-US" dirty="0" smtClean="0"/>
              <a:t>Stress the importance of:</a:t>
            </a:r>
          </a:p>
          <a:p>
            <a:pPr lvl="1"/>
            <a:r>
              <a:rPr lang="en-US" dirty="0" smtClean="0"/>
              <a:t>Spoke of their own ________________</a:t>
            </a:r>
          </a:p>
          <a:p>
            <a:pPr lvl="1"/>
            <a:r>
              <a:rPr lang="en-US" dirty="0" smtClean="0"/>
              <a:t>Eliminated political ______________</a:t>
            </a:r>
          </a:p>
          <a:p>
            <a:pPr lvl="1"/>
            <a:r>
              <a:rPr lang="en-US" dirty="0" smtClean="0"/>
              <a:t>Economic and political decisions: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http://liamscheff.com/daily/wp-content/uploads/2008/09/sta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2164" y="1752600"/>
            <a:ext cx="4202616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Military leadership in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4953000" cy="6172200"/>
          </a:xfrm>
        </p:spPr>
        <p:txBody>
          <a:bodyPr>
            <a:normAutofit/>
          </a:bodyPr>
          <a:lstStyle/>
          <a:p>
            <a:r>
              <a:rPr lang="en-US" dirty="0" smtClean="0"/>
              <a:t>Japanese </a:t>
            </a:r>
            <a:r>
              <a:rPr lang="en-US" dirty="0" err="1" smtClean="0"/>
              <a:t>gov’t</a:t>
            </a:r>
            <a:r>
              <a:rPr lang="en-US" dirty="0" smtClean="0"/>
              <a:t> is run:</a:t>
            </a:r>
          </a:p>
          <a:p>
            <a:r>
              <a:rPr lang="en-US" dirty="0" smtClean="0"/>
              <a:t>Post WWI citizens lose faith:</a:t>
            </a:r>
          </a:p>
          <a:p>
            <a:pPr lvl="1"/>
            <a:r>
              <a:rPr lang="en-US" dirty="0" smtClean="0"/>
              <a:t>Demand </a:t>
            </a:r>
            <a:r>
              <a:rPr lang="en-US" dirty="0" err="1" smtClean="0"/>
              <a:t>more________for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Nationalists take over the __________and:</a:t>
            </a:r>
          </a:p>
          <a:p>
            <a:r>
              <a:rPr lang="en-US" dirty="0" smtClean="0"/>
              <a:t>Japanese____________, Hirohito, loses power to the _____________.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9458" name="Picture 2" descr="http://home.nps.gov/pwr/customcf/apps/ww2ip/assets/images/biography/detail/lgimg_hirohi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514600"/>
            <a:ext cx="35052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r>
              <a:rPr lang="en-US" dirty="0" smtClean="0"/>
              <a:t>1/15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Read </a:t>
            </a:r>
            <a:r>
              <a:rPr lang="en-US" dirty="0" smtClean="0"/>
              <a:t>750 </a:t>
            </a:r>
            <a:r>
              <a:rPr lang="en-US" dirty="0" smtClean="0">
                <a:solidFill>
                  <a:srgbClr val="FF0000"/>
                </a:solidFill>
              </a:rPr>
              <a:t>Tensions in East Asia</a:t>
            </a:r>
            <a:r>
              <a:rPr lang="en-US" dirty="0" smtClean="0"/>
              <a:t>; what/who were the Axis powers? Who is </a:t>
            </a:r>
            <a:r>
              <a:rPr lang="en-US" dirty="0" err="1" smtClean="0"/>
              <a:t>Tojo</a:t>
            </a:r>
            <a:r>
              <a:rPr lang="en-US" dirty="0" smtClean="0"/>
              <a:t> and how does he come to power in Japan? Why is this section called Tensions in East Asia?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3472</TotalTime>
  <Words>517</Words>
  <Application>Microsoft Office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Journal 1/11</vt:lpstr>
      <vt:lpstr>World War II</vt:lpstr>
      <vt:lpstr>What’s Wrong with Germany?</vt:lpstr>
      <vt:lpstr>Rise of Totalitarianism: </vt:lpstr>
      <vt:lpstr>Fascism arises in Italy</vt:lpstr>
      <vt:lpstr>Journal 1/13</vt:lpstr>
      <vt:lpstr>Communism in Russia</vt:lpstr>
      <vt:lpstr>Military leadership in Japan</vt:lpstr>
      <vt:lpstr>Journal 1/15</vt:lpstr>
      <vt:lpstr>World War II</vt:lpstr>
      <vt:lpstr>Hitler’s Early Moves</vt:lpstr>
      <vt:lpstr>US Early Policy</vt:lpstr>
      <vt:lpstr>Attack on Pearl Harbor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II</dc:title>
  <dc:creator>IT Clone User</dc:creator>
  <cp:lastModifiedBy>IT Clone User</cp:lastModifiedBy>
  <cp:revision>310</cp:revision>
  <dcterms:created xsi:type="dcterms:W3CDTF">2010-01-11T12:53:46Z</dcterms:created>
  <dcterms:modified xsi:type="dcterms:W3CDTF">2010-01-15T18:55:18Z</dcterms:modified>
</cp:coreProperties>
</file>