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7FE65D8-6DD0-4BEA-97B6-DE80AA1C1DF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C34AB7-382A-4EB8-BBE1-D873C1913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524000"/>
          </a:xfrm>
        </p:spPr>
        <p:txBody>
          <a:bodyPr/>
          <a:lstStyle/>
          <a:p>
            <a:pPr algn="ctr"/>
            <a:r>
              <a:rPr lang="en-US" dirty="0" smtClean="0"/>
              <a:t>Journal 4/6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Imagine the country you love is in shambles; hunger, poverty, corruption and violence plague the streets of your cities. 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Suddenly the people revolt and overthrow the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gov’t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 need of hope, a plan and a new leader they look to you…you CAN’T  let them down. What is your next move?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524000"/>
          </a:xfrm>
        </p:spPr>
        <p:txBody>
          <a:bodyPr/>
          <a:lstStyle/>
          <a:p>
            <a:pPr algn="ctr"/>
            <a:r>
              <a:rPr lang="en-US" dirty="0" smtClean="0"/>
              <a:t>Journal </a:t>
            </a:r>
            <a:r>
              <a:rPr lang="en-US" dirty="0" smtClean="0"/>
              <a:t>4/7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625. Read the section titled “Karl Marx Explains Class Struggle”.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your own words explain Communism. </a:t>
            </a:r>
          </a:p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the check point question on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next page after the section.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the matter with Russia?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revolution of 1917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en-US" dirty="0" smtClean="0"/>
              <a:t>First, in 1905…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Russians live under the oppressive thumb of Tsar: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War, poverty and discontent lead to a _________ on a cold Sunday in 1905.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Tsar fears: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Leaves the: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Orders Royal Guards to: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Kills 100s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Russians call this “_______ _________”</a:t>
            </a:r>
          </a:p>
          <a:p>
            <a:endParaRPr lang="en-US" dirty="0" smtClean="0"/>
          </a:p>
        </p:txBody>
      </p:sp>
      <p:pic>
        <p:nvPicPr>
          <p:cNvPr id="4098" name="Picture 2" descr="http://upload.wikimedia.org/wikipedia/commons/2/29/Bloody_Sunday_Russia_19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75" y="2057400"/>
            <a:ext cx="5191125" cy="375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en-US" dirty="0" smtClean="0"/>
              <a:t>First, in 1905…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Russia erupts into _____________</a:t>
            </a:r>
          </a:p>
          <a:p>
            <a:r>
              <a:rPr lang="en-US" sz="3200" dirty="0" smtClean="0"/>
              <a:t>So many </a:t>
            </a:r>
            <a:r>
              <a:rPr lang="en-US" sz="3200" dirty="0" err="1" smtClean="0"/>
              <a:t>ppl</a:t>
            </a:r>
            <a:r>
              <a:rPr lang="en-US" sz="3200" dirty="0" smtClean="0"/>
              <a:t> strike that ________shut down and local </a:t>
            </a:r>
            <a:r>
              <a:rPr lang="en-US" sz="3200" dirty="0" err="1" smtClean="0"/>
              <a:t>gov’t</a:t>
            </a:r>
            <a:r>
              <a:rPr lang="en-US" sz="3200" dirty="0" smtClean="0"/>
              <a:t>:</a:t>
            </a:r>
          </a:p>
          <a:p>
            <a:r>
              <a:rPr lang="en-US" sz="3200" dirty="0" smtClean="0"/>
              <a:t>The Tsar finally promises:</a:t>
            </a:r>
          </a:p>
          <a:p>
            <a:pPr lvl="1"/>
            <a:r>
              <a:rPr lang="en-US" sz="2800" dirty="0" smtClean="0"/>
              <a:t>Grants new ___________</a:t>
            </a:r>
          </a:p>
          <a:p>
            <a:pPr lvl="1"/>
            <a:r>
              <a:rPr lang="en-US" sz="2800" dirty="0" smtClean="0"/>
              <a:t>Creates the </a:t>
            </a:r>
            <a:r>
              <a:rPr lang="en-US" sz="2800" dirty="0" err="1" smtClean="0"/>
              <a:t>Duma</a:t>
            </a:r>
            <a:r>
              <a:rPr lang="en-US" sz="2800" dirty="0" smtClean="0"/>
              <a:t>:</a:t>
            </a:r>
          </a:p>
          <a:p>
            <a:r>
              <a:rPr lang="en-US" sz="3200" dirty="0" smtClean="0"/>
              <a:t>The </a:t>
            </a:r>
            <a:r>
              <a:rPr lang="en-US" sz="3200" dirty="0" err="1" smtClean="0"/>
              <a:t>Duma</a:t>
            </a:r>
            <a:r>
              <a:rPr lang="en-US" sz="3200" dirty="0" smtClean="0"/>
              <a:t> lasts for one year before:</a:t>
            </a:r>
          </a:p>
        </p:txBody>
      </p:sp>
      <p:pic>
        <p:nvPicPr>
          <p:cNvPr id="4" name="Picture 2" descr="http://www.japanfocus.org/data/rus1905.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7346" y="2133600"/>
            <a:ext cx="4396154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en-US" dirty="0" smtClean="0"/>
              <a:t>Now, 1914-1917…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876800" cy="6096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Tsar ignores ________</a:t>
            </a:r>
          </a:p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Unrest deepens</a:t>
            </a:r>
          </a:p>
          <a:p>
            <a:pPr lvl="1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Currupt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______force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 burdened ______system 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WWI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Nicholas II steps down; provisional or__________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gov’t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takes over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Bolsheviks:		             plot a _________under the leadership of ______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webspawner.com/users/pakli/leni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6821" y="1752600"/>
            <a:ext cx="4429672" cy="340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en-US" dirty="0" smtClean="0"/>
              <a:t>Bolshevik take 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>
            <a:normAutofit/>
          </a:bodyPr>
          <a:lstStyle/>
          <a:p>
            <a:r>
              <a:rPr lang="en-US" dirty="0" smtClean="0"/>
              <a:t>The Provisional </a:t>
            </a:r>
            <a:r>
              <a:rPr lang="en-US" dirty="0" err="1" smtClean="0"/>
              <a:t>gov’t</a:t>
            </a:r>
            <a:r>
              <a:rPr lang="en-US" dirty="0" smtClean="0"/>
              <a:t>:</a:t>
            </a:r>
          </a:p>
          <a:p>
            <a:r>
              <a:rPr lang="en-US" dirty="0" smtClean="0"/>
              <a:t>Bolsheviks form an______  the “Red Army”</a:t>
            </a:r>
          </a:p>
          <a:p>
            <a:r>
              <a:rPr lang="en-US" dirty="0" err="1" smtClean="0"/>
              <a:t>Reds_________the</a:t>
            </a:r>
            <a:r>
              <a:rPr lang="en-US" dirty="0" smtClean="0"/>
              <a:t> </a:t>
            </a:r>
            <a:r>
              <a:rPr lang="en-US" dirty="0" err="1" smtClean="0"/>
              <a:t>gov’t</a:t>
            </a:r>
            <a:r>
              <a:rPr lang="en-US" dirty="0" smtClean="0"/>
              <a:t> and enact reforms</a:t>
            </a:r>
          </a:p>
          <a:p>
            <a:pPr lvl="1"/>
            <a:r>
              <a:rPr lang="en-US" dirty="0" smtClean="0"/>
              <a:t>No private______</a:t>
            </a:r>
          </a:p>
          <a:p>
            <a:pPr lvl="1"/>
            <a:r>
              <a:rPr lang="en-US" dirty="0" smtClean="0"/>
              <a:t>Land is redistributed:</a:t>
            </a:r>
          </a:p>
          <a:p>
            <a:pPr lvl="1"/>
            <a:r>
              <a:rPr lang="en-US" dirty="0" smtClean="0"/>
              <a:t>Workers control_______&amp; ________</a:t>
            </a:r>
          </a:p>
          <a:p>
            <a:r>
              <a:rPr lang="en-US" dirty="0" smtClean="0"/>
              <a:t>The Communists, or “___”, were popular with: </a:t>
            </a:r>
          </a:p>
          <a:p>
            <a:pPr marL="813816" lvl="1" indent="-457200">
              <a:buNone/>
            </a:pPr>
            <a:endParaRPr lang="en-US" dirty="0" smtClean="0"/>
          </a:p>
          <a:p>
            <a:pPr marL="813816" lvl="1" indent="-457200">
              <a:buAutoNum type="arabicParenR"/>
            </a:pPr>
            <a:endParaRPr lang="en-US" dirty="0" smtClean="0"/>
          </a:p>
        </p:txBody>
      </p:sp>
      <p:pic>
        <p:nvPicPr>
          <p:cNvPr id="1028" name="Picture 4" descr="http://media-2.web.britannica.com/eb-media/36/22536-004-A8394254.gif"/>
          <p:cNvPicPr>
            <a:picLocks noChangeAspect="1" noChangeArrowheads="1"/>
          </p:cNvPicPr>
          <p:nvPr/>
        </p:nvPicPr>
        <p:blipFill>
          <a:blip r:embed="rId2" cstate="print"/>
          <a:srcRect r="26374"/>
          <a:stretch>
            <a:fillRect/>
          </a:stretch>
        </p:blipFill>
        <p:spPr bwMode="auto">
          <a:xfrm>
            <a:off x="3276600" y="5562600"/>
            <a:ext cx="1893639" cy="1295400"/>
          </a:xfrm>
          <a:prstGeom prst="rect">
            <a:avLst/>
          </a:prstGeom>
          <a:noFill/>
        </p:spPr>
      </p:pic>
      <p:pic>
        <p:nvPicPr>
          <p:cNvPr id="5" name="Picture 2" descr="http://libcom.org/files/imagecache/article/images/library/chimage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524000"/>
            <a:ext cx="3434156" cy="4567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2618</TotalTime>
  <Words>271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Deluxe</vt:lpstr>
      <vt:lpstr>Journal 4/6</vt:lpstr>
      <vt:lpstr>Journal 4/7</vt:lpstr>
      <vt:lpstr>What’s the matter with Russia?</vt:lpstr>
      <vt:lpstr>First, in 1905…</vt:lpstr>
      <vt:lpstr>First, in 1905…</vt:lpstr>
      <vt:lpstr>Now, 1914-1917…</vt:lpstr>
      <vt:lpstr>Bolshevik take over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matter with Russia?</dc:title>
  <dc:creator>TPS</dc:creator>
  <cp:lastModifiedBy>IT Clone User</cp:lastModifiedBy>
  <cp:revision>81</cp:revision>
  <dcterms:created xsi:type="dcterms:W3CDTF">2009-05-04T13:03:17Z</dcterms:created>
  <dcterms:modified xsi:type="dcterms:W3CDTF">2011-04-07T12:52:20Z</dcterms:modified>
</cp:coreProperties>
</file>