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56" r:id="rId3"/>
    <p:sldId id="260" r:id="rId4"/>
    <p:sldId id="262" r:id="rId5"/>
    <p:sldId id="263" r:id="rId6"/>
    <p:sldId id="264" r:id="rId7"/>
    <p:sldId id="261" r:id="rId8"/>
    <p:sldId id="267" r:id="rId9"/>
    <p:sldId id="257" r:id="rId10"/>
    <p:sldId id="259" r:id="rId11"/>
    <p:sldId id="269" r:id="rId12"/>
    <p:sldId id="268" r:id="rId13"/>
    <p:sldId id="270" r:id="rId1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</inkml:traceFormat>
        <inkml:channelProperties>
          <inkml:channelProperty channel="X" name="resolution" value="28.34646" units="1/cm"/>
          <inkml:channelProperty channel="Y" name="resolution" value="28.30189" units="1/cm"/>
        </inkml:channelProperties>
      </inkml:inkSource>
      <inkml:timestamp xml:id="ts0" timeString="2014-09-19T14:36:44.02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2869 7079,'0'-24,"24"1,-1 23,1-24,23 24,-24-23,24 23,0-24,-23 24,23 0,24-23,-24 23,0 0,23 0,1 0,-24 0,0 0,0 0,23 0,-23 0,-23 0,23 0,-23 0,-1 0,-46 23,-25-23,1 0,0 24,-23-1,-1-23,1 24,-1-1,1 1,-1-1,24-23,0 24,0-1,23 1,24-1,24-23,-1 24,25-24,22 0,-23 0,47 23,-23-46,-1 46,1-23,-1 0,1 0,0 0,-24 24,-24-24,1 23,-24 24,-24-47,-46 24,22-1,-22 1,-1 0,1-1,-24 1,23-1,1 1,-1-24,1 23,22 1,-22-1,46-23,1 24,46-1,1-23,23 0,24 0,-24 0,23 0,1 0,-1 0,1 0,-1 0,-23 0,24 0,-48 24,24-24,-23 0,-71 47,0-24,0 1,0-24,-24 23,24 1,-23-24,23 23,-24-23,24 24,0-24,24 23,-1-23,48 0,23 0,23-23,1 23,-1 0,1-24,-1 24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</inkml:traceFormat>
        <inkml:channelProperties>
          <inkml:channelProperty channel="X" name="resolution" value="28.34646" units="1/cm"/>
          <inkml:channelProperty channel="Y" name="resolution" value="28.30189" units="1/cm"/>
        </inkml:channelProperties>
      </inkml:inkSource>
      <inkml:timestamp xml:id="ts0" timeString="2014-09-19T14:38:16.78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8678 13123,'0'-24,"-23"-23,23 24,-24-1,24-23,-23 24,-1-1,24 1,0-24,-23 23,23-23,0 24,-24-1,24 1,0-1,0-23,0 24,-23-1,23-23,-24 24,24-1,0 0,-23 1,23-24,-24 23,24 1,-23-24,23 23,-24 1,24-24,-23 0,23 23,0-23,-24 0,24 24,-23-24,-1 0,24 0,-23 23,23-23,-24 0,0 23,1-23,23 0,-24 24,1-1,23 1,-24-24,1 23,-1-23,24 24,0-1,-23 1,-1-24,24 23,-23-23,23 24,-24-1,1-23,-1 23,24 1,-23-24,-1 0,1 23,23 1,-24-1,24-23,-47 0,47 24,-23-1,23-23,-24 24,1-1,23 1,0-24,-24 23,24 1,-23-1,23-23,-24 23,24 1,-23-1,23 1,-24-24,24 23,0 1,-24-1,24 1,0-24,-23 0,-1 23,24 1,-23-1,23 1,-24-1,24-23,0 24,-23-1,23 1,-24-1,1-23,23 23,0 1,-24-1,24 1,-23-24,-1 23,24-23,-23 24,23-24,-24 0,1 0,-1 0,1 23,23-23,-24 0,1 0,-1 23,1-23,-1 0,1 24,-1-24,1 23,-1-23,1 24,23-24,-24 0,0 0,24 23,-23-23,-1 24,24-1,-23 1,23-1,-24 1,1-1,-1-23,24 23,-23-23,-1 0,1 24,23-24,-24 0,1 23,23-23,-24 0,24 24,-23-24,-1 23,24 1,-23-24,23 23,-24-23,24 23,0-23,-23 0,23 0,-24 0,1 0,23 24,-24-24,24 23,0-23,0 24,-23-24,23 23,-24 1,24-1,0 1,-23-24,23 23,-24 0,24 1,-23-1,-1-23,24 24,-24-1,1-23,-1 0,24 0,-23 24,-1-24,1 0,23 23,-24-23,1 24,-1-24,1 0,-1-1,1 1,23 24,-24-24,24 23,-23-23,-1 0,24 0,-23 24,23-1,-24 1,1-24,-1 23,1-23,23 0,-24 0,1 0,-1 23,24-23,-23 0,23 24,-24-24,1 0,23 23,-24-23,24 24,0-1,0 1,-24-1,24 1,-23-24,23 23,0 1,-24-1,24 1,0-1,-23-23,23 23,0 1,-24-1,24 1,0-1,-23 1,23-24,-24 23,24 1,-23-24,-1 23,24 1,-23-24,23 23,-24 1,1-1,-1 1,1-24,23 23,-24 1,24-1,-23 1,-1-1,24-23,-23 23,23 1,-24-24,24 23,-23 1,-1-1,24 1,-23-24,23 23,-24-23,1 24,23-24,-24 23,24-23,-23 24,-1-24,24 23,-24-23,24 23,-23-23,23 24,-24-24,1 23,23 1,-24-24,24 23,-23 1,-1-24,24 23,-23 1,23-1,-24-23,24 24,0-1,-23 1,23-24,-24 23,24 1,-23-1,-1-23,24 23,-23-23,-1 0,24 0,-23 24,-1-24,1 0,-1 23,1-23,-1 24,1-24,23 0,-24 23,24-23,24 0,-24 23,23-23,-23 24,0-1,0-23,0 0,0 24,24-24,-24 23,0-23,0 24,0-24,-24 23,48 1,-24-24,0 23,0-23,23 24,-23-1,0-23,-23 23,-1 1,1-1,-1 1,1 23,-24-24,23 24,0 0,1 0,-1 0,1 0,-1 0,1 0,-1 0,1 0,-24 0,23 0,1 0,-1 0,-23 24,24-24,-24 23,0-23,23 24,-23 23,24 0,-1-23,1 23,-1-24,24 1,-24-1,24 1,0 23,0-24,-23 1,23 23,0-24,0 1,0-1,0 24,0-23,23-1,-23 1,0-1,24 24,-24-23,47 23,-23-47,-1 24,1-1,-1 1,1-24,-1 23,1 1,23-24,-24 23,1-23,23 0,-24 24,1-24,23 0,-24 0,1 0,23-24,-24 24,1-23,-1 23,1-24,0 24,-1-23,1-1,23 1,-24 23,1-24,-24 0,-24 24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</inkml:traceFormat>
        <inkml:channelProperties>
          <inkml:channelProperty channel="X" name="resolution" value="28.34646" units="1/cm"/>
          <inkml:channelProperty channel="Y" name="resolution" value="28.30189" units="1/cm"/>
        </inkml:channelProperties>
      </inkml:inkSource>
      <inkml:timestamp xml:id="ts0" timeString="2014-09-19T14:38:29.100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3340 5362,'-47'-24,"23"24,24-47,24 24,-1-1,-23 1,24-24,-48 23,24-23,24 24,-24-1,0 1,0-1,0-23,0 24,-24-1,24 1,0-1,0 0,0 1,24-1,-24-23,0 24,0-1,23 1,-23-1,0 1,0-24,24 23,-24-23,47 47,-47 24,47-24,-47 47,23-24,1 1,-1 46,1-23,-1 0,-23-23,24-1,-24 25,0-25,23 1,-23 23,24-24,-1 1,-23-1,24 24,-24-23,23-1,-23 1,24-1,-24 1,0-1,23 24,25-23,-25-1,1-23,-1 0,1-23,-1-1,-23 1,24-1,-24-23,23 24,-23-24,24 0,-24 0,0 23,23-23,-23 0,24 24,-24-25,0 1,0 24,0-24,-24 23,24-23,0 24,0-24,0 23,0 24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</inkml:traceFormat>
        <inkml:channelProperties>
          <inkml:channelProperty channel="X" name="resolution" value="28.34646" units="1/cm"/>
          <inkml:channelProperty channel="Y" name="resolution" value="28.30189" units="1/cm"/>
        </inkml:channelProperties>
      </inkml:inkSource>
      <inkml:timestamp xml:id="ts0" timeString="2014-09-19T14:38:39.698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3786 5621,'24'0,"0"0,23 47,-24-24,1 1,23-1,-47-23,23 24,24-1,-47 24,24-23,-1-1,1 1,-1 23,1-24,-1 1,24 23,-23-24,-1 24,1-23,-1 23,1 0,-1-23,1 23,23-24,-23 24,-1-23,1-1,-1 24,1 0,-1-23,1-1,-1 24,1-23,-1 23,1-24,-1 1,1 23,-1-23,1 23,-24-24,23 1,1 23,-1-24,1 24,-1-23,-23-1,24 24,-1-23,-23-1,24 24,-1-23,-23-1,24 1,-1 23,1-24,-24 1,24-1,-24 25,23-25,-23 1,24-1,-1 24,-23-23,24-1,-24 1,23 23,-23-24,24 1,-24 23,23-24,1 1,-24 23,23-24,1 1,-24-1,23 24,1-23,-24 23,23-23,1 23,-24 0,23-24,-23 24,24-23,-24 23,23-24,1 24,-24-23,23-1,-23 24,24-23,-1 23,1-24,-1 1,-23-1,24 1,-24-1,23 25,1-1,0 0,-1 0,1 0,-1-24,1 24,-1-23,-23 23,24-24,-1 24,-23-23,0 23,24-24,-1 1,-23 23,24-24,-1 1,-23 23,24-23,-1 23,-23 0,24-24,-1 24,1 0,-1 0,-23-23,24-1,-24 1,23 23,-23 0,24-24,-1 24,-23-23,24-1,-24 1,23 0,1-1,-24 1,23-1,-23 1,24 23,0-24,-1 24,1 0,23 0,-47-23,23 23,1-24,-1 24,1-23,-1 23,1-24,-1 24,1-23,-1 23,1-23,23 23,-24-24,1 24,-1 0,1-23,23 23,-24-24,1 24,23 0,-47-23,24-1,-1 1,1 23,-1-24,1 1,-1-1,-23 1,24 0,23 23,-47-24,23 24,24 0,-23-23,-1 23,1 0,-1 0,1-24,-1 24,1 0,-1-23,-23-1,24 24,-1-23,1 23,-1-23,-23 23,24-24,-24 1,23 23,1 0,-24-24,24 1,-1 23,-23-24,24 1,-24-1,23 24,1-23,-24-1,0 1,23-1,1 24,-24-23,23-1,1 1,-24 23,23-23,-23-1,24 1,-1-1,1 1,-24-1,23 1,1-1,-1 1,1-1,-1-23,24 0,-23 0,-1 0,24 0,-23 0,-1 0,1-47,-24 24,24-1,-24 1,-24-1,24-23,-24 24,1-1,-1 1,1 23,-1-24,1 0,-1 24,1-23,-1 23,1-24,-24 1,23 23,1 0,-24-24,23 24,-23 0,24 0,-24 0,23 0,-23 0,24 24,-1-24,-23 0,23 23,1-23,-1 24,1-1,-1-23,1 24,-1 0,1 23,-1-24,1 1,23-1,23 1,1 23,-1-47,24 23,-23 1,-1-1,1 1,-1-1,1 1,-1-24,1-24,0 24,23 0,-24 0,1 24,23-24,-24 0,1-24,-1 24,1 0,-1 0,1 0,-1 0,24-23,-23 23,-1 23,1-23,-1 0,1 0,-1 0,1 24,-1-24,1 0,-1 0,25 0,-25 0,1 0,-1 0,1-24,-24 1,0-1,0 1,0-1,0-23,-24 47,1-23,-1-1,24 1,-23-1,-1 1,24-1,-47 1,47-1,-24 24,-23-24,24 1,23-1,-47 24,23-23,1-1,-1 24,1 0,-1-23,-23 23,47 0,-47 0,24 0,-1 0,1 23,-24-23,23 0,1 0,-1 24,-23-24,23 0,1 23,-1 1,-23-1,24-23,-1 24,1 0,-1-1,1 1,-1-1,1-23,-1 47,1-23,23-1,23 1,1-24,-1 23,24-23,-23 24,23-24,-24 0,24 0,-23 0,-1 0,25 0,-25 0,1 23,23-46,-24 46,1-23,23-23,-24 23,1 0,-1 0,1-24,-1 1,24 23,-23-24,-1 24,1-23,-1 23,1-24,-1 24,1-23,-1 23,24-24,-23 24,0 0,-1 0,1 0,-1 0,24 0,-23 0,-1 0,1 24,-1-24,1 0,-1 0,24 0,-23 23,-1 1,-46-1,23 1,-24-1,-23 24,24-23,23-1,-24 1,1-1,-1 1,1-24,-1 23,1-23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</inkml:traceFormat>
        <inkml:channelProperties>
          <inkml:channelProperty channel="X" name="resolution" value="28.34646" units="1/cm"/>
          <inkml:channelProperty channel="Y" name="resolution" value="28.30189" units="1/cm"/>
        </inkml:channelProperties>
      </inkml:inkSource>
      <inkml:timestamp xml:id="ts0" timeString="2014-09-19T14:39:19.90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800 12347,'23'-24,"24"1,-23 23,23-24,-24 1,24-1,0 24,-23-47,23 24,0-1,0 24,0-23,0-1,0 24,0-23,0 23,-23-24,-1 24,-23 24,-23 46,23-46,0-1,0 24,0 0,0 0,0 0,0-23,0 23,0 0,0-23,0 23,0-71</inkml:trace>
  <inkml:trace contextRef="#ctx0" brushRef="#br0" timeOffset="839.0479">1294 12065,'-24'23,"24"24,0-23,-24 23,1-24,23 24,-24 0,1 0,-1 0,1 0,-24 24,23 0,1-24,-1 0,1 23,-1-23,1 0,23-23,-24 23,1-24,23 1,0-48,0 1</inkml:trace>
  <inkml:trace contextRef="#ctx0" brushRef="#br0" timeOffset="1625.0927">353 13147,'23'-24,"1"48,-1-24,1 23,23-23,-24 24,24-24,0 0,24 0,0 23,-1-23,1 0,-1 0,1 0,-1 0,-23 0,24 0,-48 0,25 24,-25-24,-46 0</inkml:trace>
  <inkml:trace contextRef="#ctx0" brushRef="#br0" timeOffset="2740.1567">823 13217,'0'-23,"0"70,0-24,24 24,-1-23,-23 23,24-24,-24 1,23-1,-23 24,0 0,24-23,-1 23,-23 0,0 0,24 0,-24 0,0 24,0-24,0 23,0-23,0 0,0 0,-24 24,24-24,-23 0,23 0,-24 0,1 0,-1 0,1 0,-1-23,1 23,-1-24,-23 24,0-23,24-1,-25 1,1-24,0 23,24-23,-1 0,1-23,-24 23,23-24,1 1,-1-1,1 1,23-24,-24 23,1-23,23 24,-24-24,1 23,23 1,0-25,23 25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</inkml:traceFormat>
        <inkml:channelProperties>
          <inkml:channelProperty channel="X" name="resolution" value="28.34646" units="1/cm"/>
          <inkml:channelProperty channel="Y" name="resolution" value="28.30189" units="1/cm"/>
        </inkml:channelProperties>
      </inkml:inkSource>
      <inkml:timestamp xml:id="ts0" timeString="2014-09-08T19:23:26.06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2564 5809,'0'47,"0"0,0 0,-24 23,-23 189,47-165,-24 0,1-23,23-1,23-23,-23 0,24-47</inkml:trace>
  <inkml:trace contextRef="#ctx0" brushRef="#br0" timeOffset="292.0166">3104 5973,'24'47,"70"424,-70-401,-1-23,-23 0,24-23,-24-24</inkml:trace>
  <inkml:trace contextRef="#ctx0" brushRef="#br0" timeOffset="576.0327">2658 6444,'23'0,"24"-24,24 24,23 0,-24 0,24-23,0 46,-23-23,0 0,-1 0,1 24</inkml:trace>
  <inkml:trace contextRef="#ctx0" brushRef="#br0" timeOffset="1059.0605">3763 6397,'-24'-24,"1"48,-1-24,-23 23,0 24,0 0,24 0,-1 0,1-23,23-1,47 24,0-70,0-1,0 1,0-1,0-23,-24 0,1 0,0 24,-24 70,0 0,23 0,-23 0,24-24,-1 1,1-1,-1-23,24 0</inkml:trace>
  <inkml:trace contextRef="#ctx0" brushRef="#br0" timeOffset="1410.0806">4139 6679,'24'-24,"-1"-23,1 0,23 0,-24 0,24 0,-23 24,23-1,-24 48,1-24,0 47,-1 0,-23 0,0-24,0 24,0-23,0 23,24-71</inkml:trace>
  <inkml:trace contextRef="#ctx0" brushRef="#br0" timeOffset="1920.1098">4845 6397,'23'-47,"-46"94,-24 0,0 0,23 0,-23 23,24-46,23 23,47-47,23-24,-23 1,47-48,-23 1,-1-1,-22-23,-1 0,-24 24,1-1,-24 0,0 48,-24 23,1 47,-24 23,23 1,-23 23,23 0,24-23,24-1,-1-23,1 0,0-23,23-1,0-23,-24 0,24-23</inkml:trace>
  <inkml:trace contextRef="#ctx0" brushRef="#br0" timeOffset="2513.1437">5880 6138,'47'-24,"-24"1,1-1,-24 48,0 23,-24 24,-23-1,24 24,-1 0,1-23,23-24,0-24,47 1,-24-24,1-24,23-23,-24 0,24-23,-23 23,23 0,-24 0,1 47,-24 47,23 23,-23 1,24 46,-1-70,24-23,0-1,24-23,23 0,-23-47,-1 24,-23-48,0 24,-23-23,-24 23,0 23,-24 1,1-1,-24 24</inkml:trace>
  <inkml:trace contextRef="#ctx0" brushRef="#br0" timeOffset="2921.167">6632 6350,'24'0,"23"23,70 71,-70-70,24 23,-24 0,24 0,-48-24,1-23,-48 0,-23 0,0-47,23 24,48-165,23 164,24 1,-24 23,23 0,-23 23,0 1,0-1,-23 24,-1-23,1-1,-1 24,1-23,-24-24</inkml:trace>
  <inkml:trace contextRef="#ctx0" brushRef="#br0" timeOffset="3087.1765">7691 6561,'0'94,"23"-141</inkml:trace>
  <inkml:trace contextRef="#ctx0" brushRef="#br0" timeOffset="3328.1903">7738 6067,'47'0,"0"-23,-24-1</inkml:trace>
  <inkml:trace contextRef="#ctx0" brushRef="#br0" timeOffset="3462.198">7996 6044,'24'259,"-1"-165,-23 0,24 0,-24-24,23-23,24 0,-23-23,-24-71,-24 0,-23 0,-23-24</inkml:trace>
  <inkml:trace contextRef="#ctx0" brushRef="#br0" timeOffset="3794.217">7855 6467,'-47'0,"94"24,24-24,-1 0,1 0,23 0,118-71,-165 48,-24-24,-70 23,24 48,-1-1,-23 1,24 46,-1-23,48 0,23-23,0-1,47-23,0 0,0 0,-24-23,-23-1</inkml:trace>
  <inkml:trace contextRef="#ctx0" brushRef="#br0" timeOffset="4107.2346">8725 6632,'47'-47,"0"0,-23 23,23-23,0 24,0-1,0 1,-23 23,23 23,0 24,0 0,0 0,-24 24,1-24,-24 0,0-24,23 1</inkml:trace>
  <inkml:trace contextRef="#ctx0" brushRef="#br0" timeOffset="40131.1608">13406 5903,'23'47,"24"0,-23 23,23-23,-24 1,1 22,-1 1,1-24,-1-24,-23 1,47-1,-47-23</inkml:trace>
  <inkml:trace contextRef="#ctx0" brushRef="#br0" timeOffset="40571.1865">13335 5879,'-24'-23,"24"-1,24-23,47 24,-1-1,24 24,-23 0,-1 0,-23 0,0 24,-23-1,-48 24,1 0,-24 24,0-1,0 1,23-24,24-23,71 23,-24-47,23-24,1 24,-1 0,-22 24,-25-1,-46 48,-1-24,0-24</inkml:trace>
  <inkml:trace contextRef="#ctx0" brushRef="#br0" timeOffset="40764.1968">14299 6138,'24'188</inkml:trace>
  <inkml:trace contextRef="#ctx0" brushRef="#br0" timeOffset="40907.2049">14323 5926,'23'24,"1"-24</inkml:trace>
  <inkml:trace contextRef="#ctx0" brushRef="#br0" timeOffset="41562.2432">14770 5738,'23'71,"-23"-24,0 0,0 23,-23-23,-1 0,1 0,23-23,23-24,48-24,-24 1,0-1,23 24,-23 0,0 24,-23-1,-24 1,0 0,-24 23,-117 23,94-46,47-236</inkml:trace>
  <inkml:trace contextRef="#ctx0" brushRef="#br0" timeOffset="41878.2604">15405 5691,'0'24,"0"23,0 0,-24 23,24 1,-23-1,-1 1,24-24,0 0,0 0,0-23,24-1,-1-46</inkml:trace>
  <inkml:trace contextRef="#ctx0" brushRef="#br0" timeOffset="42307.2858">15499 6185,'23'0,"1"-23,23 23,-24-24,24 0,-23 1,-1-24,-23 0,-23 47,-71 141,94-94,23-23,24 23,-23-47,23 23,-24-23,24 0,0-23,1 23,-1-24,0 1,0 23</inkml:trace>
  <inkml:trace contextRef="#ctx0" brushRef="#br0" timeOffset="61694.3233">16322 6185,'-47'0</inkml:trace>
  <inkml:trace contextRef="#ctx0" brushRef="#br0" timeOffset="62742.3832">17027 5809,'24'0,"-1"0,24 0,1 0,22 0,24-24,0 24,0 0,24 0,-24 24,0-24,-23 0,-48 0,1 0</inkml:trace>
  <inkml:trace contextRef="#ctx0" brushRef="#br0" timeOffset="62987.3972">17521 5856,'0'47,"0"-24,24 24,-24 0,0 0,23-23,-23 23,-23-23,23-1,-24 24</inkml:trace>
  <inkml:trace contextRef="#ctx0" brushRef="#br0" timeOffset="63204.4096">17121 6256,'48'0,"22"-24,24 24,-23-23,23 23,0 0,-47 0,23 0,-23 0</inkml:trace>
  <inkml:trace contextRef="#ctx0" brushRef="#br0" timeOffset="63573.4307">17874 6256,'0'-47,"24"23,-1 1,1-25,23 25,-24-1,24 1,0 23,0 0,0 0,-23 23,-1 1,-23-1,0 25,0-25,0 1,24-48</inkml:trace>
  <inkml:trace contextRef="#ctx0" brushRef="#br0" timeOffset="63866.4475">18580 5738,'0'24,"0"23,-24 0,24 0,-23 0,23 0,23 94,1-117,-1-48</inkml:trace>
  <inkml:trace contextRef="#ctx0" brushRef="#br0" timeOffset="64100.4609">18862 5832,'-24'47,"-23"-23,0 23,0 0,0 0,0-24,0 1,24 23,46-47</inkml:trace>
  <inkml:trace contextRef="#ctx0" brushRef="#br0" timeOffset="64437.4802">18768 6067,'47'-23,"23"-1,-23 1,-23-1,23 1,-94 70,23-24,1 1,211 94,-117-142</inkml:trace>
  <inkml:trace contextRef="#ctx0" brushRef="#br0" timeOffset="64793.5005">19285 6114,'24'-23,"-1"-1,24-23,0 24,0-1,24 1,-24-1,0 24,0 0,-23 24,-1 23,-70 94,71-117,-1-24,24-24,-23 0</inkml:trace>
  <inkml:trace contextRef="#ctx0" brushRef="#br0" timeOffset="65027.5139">20132 5809,'47'282,"-47"-259,23 25,-23-72</inkml:trace>
  <inkml:trace contextRef="#ctx0" brushRef="#br0" timeOffset="65438.5373">19991 5926,'47'0,"0"24,23-24,1 0,-1 0,1 0,-24 0,0-24,-23 24,23-23,-94-1,23 48,1-24,-24 23,23 1,1-1,23 1,0 23,23-24,24 1,24-1,70-46,-71 23,-23 0</inkml:trace>
  <inkml:trace contextRef="#ctx0" brushRef="#br0" timeOffset="65900.5637">21026 5973,'-47'24,"-1"-1,-69 48,140-48,24-46,0 23,1-24,-1 1,0-24,-24 0,24 0,-23 0,23-24,-71 95,1 23,-1 23,1 1,23-1,23-23,1 1,-1-1,1 0,-24-47</inkml:trace>
  <inkml:trace contextRef="#ctx0" brushRef="#br0" timeOffset="66571.6021">14252 6679,'0'23,"24"1,-24 23,23 0,-23 24,24-24,-24 23,0-23,0 0,-24-23,24-1,0-46</inkml:trace>
  <inkml:trace contextRef="#ctx0" brushRef="#br0" timeOffset="66781.6142">14088 6961,'23'24,"24"-24,0-24,24 1,-1-1,71-46,-94 23</inkml:trace>
  <inkml:trace contextRef="#ctx0" brushRef="#br0" timeOffset="67397.6495">14629 6726,'23'-24,"1"-23,-24 24,-24 23,24 23,0 24,0 24,0 0,0-1,-23-23,46 24,-23-48,0 1,0-48,0-23,24 24,-24-1,47 24,0 47,-24-23,1-1,23-23,-24 0,24-23,0-1,0 1,-23-24,-1 0,1 0,-24 23,-47 1,23 46,1 1,-1 23,1 0,-1 0,24-24,24 1,23-1,0-23,23 0,1 0,23-23,0-1,-23 1,-1 23</inkml:trace>
  <inkml:trace contextRef="#ctx0" brushRef="#br0" timeOffset="67736.6689">16181 6608,'47'24,"-47"23,23 0,-23 24,0-1,0-23,0 24,0-24,0-24,0 1,-23-48</inkml:trace>
  <inkml:trace contextRef="#ctx0" brushRef="#br0" timeOffset="68066.6855">15922 6608,'24'-23,"-1"-1,48 1,-1 23,24-24,0 24,-23 0,-24 0,0 24,-24 23,-46-24,-1 24,-23 0,0-23,0 23,0-23,0-1,24 1</inkml:trace>
  <inkml:trace contextRef="#ctx0" brushRef="#br0" timeOffset="68431.7064">16486 6797,'24'47,"-24"-24,0 24,0 0,0-23,-24-71,24 23,24-23,-24 24,47-1,0 1,0 23,24 0,-24 23,23-23,-23 24,-23-1,23 1,-47-24</inkml:trace>
  <inkml:trace contextRef="#ctx0" brushRef="#br0" timeOffset="68664.7197">17074 6961,'47'47,"-23"-23,-24-1,24-23,-48-258</inkml:trace>
  <inkml:trace contextRef="#ctx0" brushRef="#br0" timeOffset="68748.7245">17169 6702,'0'-23,"47"46</inkml:trace>
  <inkml:trace contextRef="#ctx0" brushRef="#br0" timeOffset="69075.7423">17404 6961,'23'-47,"-23"24,47-24,-23 0,23 23,-24 0,24 24,-23 24,-1 0,1-1,-24 24,-24 0,24 0,0-23,0-1,24-23</inkml:trace>
  <inkml:trace contextRef="#ctx0" brushRef="#br0" timeOffset="69310.7567">17945 6585,'23'47,"1"0,-24 23,0 1,0-24,-24 24,24-24,24-24,-24-46</inkml:trace>
  <inkml:trace contextRef="#ctx0" brushRef="#br0" timeOffset="69464.7655">17874 6797,'47'0,"-23"0,46-24,1-23,-24 47</inkml:trace>
  <inkml:trace contextRef="#ctx0" brushRef="#br0" timeOffset="69621.7745">18227 6702,'47'165,"-71"-141,1-1,23-23</inkml:trace>
  <inkml:trace contextRef="#ctx0" brushRef="#br0" timeOffset="69781.7836">18368 6561,'23'24,"-23"-24,0 47</inkml:trace>
  <inkml:trace contextRef="#ctx0" brushRef="#br0" timeOffset="70066.7999">18462 6891,'0'-47,"47"23,-47-23,47 0,0 23,-23 24,-1 0,24 24,-47 23,0-23,0 23,47-24,-23-46</inkml:trace>
  <inkml:trace contextRef="#ctx0" brushRef="#br0" timeOffset="70457.8223">18956 6773,'-47'0,"23"24,-23-1,24 1,46-1,24-23,0 0,0 0,0 0,24 0,-47 47,23-23,-24 23,24 23,-23-23,-24 24,0-24,-47 0,23-24,-46-23,-1 0,24 0,-24-23,48-24</inkml:trace>
  <inkml:trace contextRef="#ctx0" brushRef="#br0" timeOffset="70898.8474">19850 6538,'23'70,"-23"-23,24 0,-1 24,-23 0,24-24,-1 0,-23 0,24-24,-24-23</inkml:trace>
  <inkml:trace contextRef="#ctx0" brushRef="#br0" timeOffset="71166.8627">19685 6538,'0'-24,"0"1,47-1,0 1,47 23,0 0,0 0,-23 23,-24 1,-47 93,-24-93,-23-1,-23 1,23-24,0 0,23 23</inkml:trace>
  <inkml:trace contextRef="#ctx0" brushRef="#br0" timeOffset="71732.893">20367 6726,'-47'141,"47"-188,0 24,24-25,-1 25,24-1,94 48,-94-24,24 23,-1-23,-23 0,24-23,-24-1,-24 1,1 23,-24-47,-24 47,1 0,-24 23,0 1,23-1,1 1,23 23,0-23,23 23,1-24,46 1,-23-24,24 0,0 0,-24-24</inkml:trace>
  <inkml:trace contextRef="#ctx0" brushRef="#br0" timeOffset="72092.9127">21449 6514,'-94'188,"141"-164,0-24,-24 23,-23 1,-47 0,24-24,-24 0,0 0,23 0,24 0</inkml:trace>
  <inkml:trace contextRef="#ctx0" brushRef="#br0" timeOffset="72437.9331">21731 6491,'-47'23,"24"1,46-1,1 48,23-24,0 0,-24 0,1-23,-48 23,1-47,-48 0,-70 23,94 1,70-1</inkml:trace>
  <inkml:trace contextRef="#ctx0" brushRef="#br0" timeOffset="330940.2343">25000 5832,'0'-23,"0"-1,0-23,0 24,-23-1,-1 1,1-1,-1 24,-23 24,47-1,0 24,0 47,24 0,-24 24,0-24,0 0,0 0,0-23,23-24,-23-24,0-23</inkml:trace>
  <inkml:trace contextRef="#ctx0" brushRef="#br0" timeOffset="331440.2607">24647 6279,'47'0,"24"-23,0-1,-1 1,1-1,-1-23,1 23,-24-23,0 24,-24-1,-46 71,-1 0,-23 24,24-24,-1 24,24-48,24-23,-1 0,1-23,23-24,-24 23,1-23,-1 24,1 23,-24 23,0 24,0 0,-24-23,48-1,23-23,-24-23,25-1</inkml:trace>
  <inkml:trace contextRef="#ctx0" brushRef="#br0" timeOffset="331728.2771">25635 5926,'-23'24,"-1"-1,1 24,23-23,0 23,0-24,23 1,24 0,-23-1,-1-23,1 47,-71-23,23-1,-23 1,0-1,24-23,23 0</inkml:trace>
  <inkml:trace contextRef="#ctx0" brushRef="#br0" timeOffset="331973.2912">25894 5832,'0'24,"0"23,0 23,0 1,0 23,0-23,0-24,0 0,23-94</inkml:trace>
  <inkml:trace contextRef="#ctx0" brushRef="#br0" timeOffset="332312.3105">25800 6091,'23'47,"1"-47,23 0,-24 0,24-24,24 1,-24-24,-23 0,23 23,-47 1,-24 70,1 0,-1 0,24 0,0 0,24 0,23-47,0 0,23-23,-23-1,0-23,0 0</inkml:trace>
  <inkml:trace contextRef="#ctx0" brushRef="#br0" timeOffset="332606.3274">26505 6020,'24'24,"-24"23,0 0,0-23,-24 23,24-118,0 24,24 0,23 0,23 0,-22 23,-1 1,0 23,0 23,0-23,-24 24,1-1,23-23</inkml:trace>
  <inkml:trace contextRef="#ctx0" brushRef="#br0" timeOffset="332838.3399">27423 5668,'0'23,"0"24,0 0,-24-23,24 23,0-24</inkml:trace>
  <inkml:trace contextRef="#ctx0" brushRef="#br0" timeOffset="333181.3536">27352 6044,'24'0,"23"-24,0 1,-24 23,1 0,-1 47,-46 0,-24 0,47-23,-24-1,24 24,0-23,24-1,23-23,-24 24,1-48,-1 48</inkml:trace>
  <inkml:trace contextRef="#ctx0" brushRef="#br0" timeOffset="333333.3595">27540 6491,'-23'23,"23"24,0-23,23 23,1-47</inkml:trace>
  <inkml:trace contextRef="#ctx0" brushRef="#br0" timeOffset="333790.3856">28551 5762,'-23'-24,"-24"1,0 46,0 24,-24 24,1-1,-1 24,24 0,0-23,24 23,23-23,23-1,1-46,46-1,1-23,23-23,0-24,0 0,-23-24,-24 24,0-23,0-1</inkml:trace>
  <inkml:trace contextRef="#ctx0" brushRef="#br0" timeOffset="334363.4161">28787 5762,'23'47,"-23"23,0 1,-23 23,-1 0,24 0,-23-23,-1-24,24 0,24-94,-1 0,24 0,-47 23,47 1,-23-1,-1 24,24 47,0-23,-23-1,-1-46,1 23,23-24,0-23,-24 24,1-25,0 25,-24-1,-24 48,0 23,1-23,-1 23,24 0,24-24,-1 1,25-1,-1-23,23-23,24-1,-47 1,24-24</inkml:trace>
  <inkml:trace contextRef="#ctx0" brushRef="#br0" timeOffset="334711.436">29774 6020,'-23'0,"-24"24,23 23,-23 0,24 0,-24 0,47-23,47-1,0-46,0-1,0-23,0 0,0 23,-23 1,-24 46,0 1,0 23,-24 0,24 0,24-23,-24 23,23-24,24-23,0-23</inkml:trace>
  <inkml:trace contextRef="#ctx0" brushRef="#br0" timeOffset="335150.4584">30033 6185,'47'-47,"0"23,0-23,24 24,-1 23,-46-24,23 48,-24-1,-23 1,-23 23,-1 0,-23 0,0-23,0-1,0 1,24-24,46 47,-23 0,24 0,-24 23,0 1,0-1,0 1,23-24,-23-23,0-1,24-23</inkml:trace>
  <inkml:trace contextRef="#ctx0" brushRef="#br0" timeOffset="335530.4779">30456 6209,'24'0,"23"-24,0 1,24-25,-24 1,-24 24,1-24,-1 23,-70 48,0 23,24 0,-1 0,1 24,23-24,23-24,24 1,24-24,-1-24,1-23,-24 0,0 0</inkml:trace>
  <inkml:trace contextRef="#ctx0" brushRef="#br0" timeOffset="335794.493">30950 5997,'24'70,"-1"-23,1-23,-1 23,1-23,-24-48,0-23,0 0,47-24,0 1,47 23,0 0,0 23,0 24,0 0</inkml:trace>
  <inkml:trace contextRef="#ctx0" brushRef="#br0" timeOffset="356723.2751">27423 11759,'23'70,"-23"1,0 0,-23-1,23 24,0 0,-24-23,24-1,-23-46,23-95</inkml:trace>
  <inkml:trace contextRef="#ctx0" brushRef="#br0" timeOffset="357473.0764">27305 11782,'0'-23,"24"23,23-24,23 1,1-1,-1 24,1-23,-1 23,1 23,-24 1,-24-1,-23 24,-23 0,-48 24,24 0,-23-24,-1 0,24 0,24-24,46 1,1-24,23 0,0 23,23-23,-23 24,-23-1,23 1,0-1,0-23,-23 0,23 24,0-24,-24-24,24-23,0 24,-23-48,-1 24,1 0,-24 24,-24-1,1 48,-1-1,1 48,-24-24,47 23,0-23,23 0,1-23,23-1,23 1,1-24,23-24,-24 1,1-1,0-23,-24 0</inkml:trace>
  <inkml:trace contextRef="#ctx0" brushRef="#br0" timeOffset="357816.277">28857 12065,'-47'0,"0"23,24 1,-24 23,23 0,24-24,0 1,47-1,0-46,-23-1,23-23,0 24,-24-24,1 23,-1 95,-23-24,0 23,0 1,0-24,24-24,-1-23,24 0,0-23,0-48</inkml:trace>
  <inkml:trace contextRef="#ctx0" brushRef="#br0" timeOffset="358299.8776">29492 12041,'0'24,"-47"46,24-23,-24 24,23-1,24-23,0 0,0-23,24-24,-1 0,24-24,0-23,24-23,-24-1,0-23,-24 0,1 24,-24-24,0-1,0 25,0-1,0 24,-47 71,47 46,-24 1,24 47,0-1,24 1,-1 23,24-24,0 1,24-24,-24-23,0-24</inkml:trace>
  <inkml:trace contextRef="#ctx0" brushRef="#br0" timeOffset="384936.2564">13923 11924,'47'-47,"0"-1,0 25,-23-24,-1 0,-23 0,0 0,0 0,-23 23,-48-23,0 24,-46 46,23 1,-24-1,24 24,47 0,24 0,46 0,24 0,71 0,-1 1,1-1,23 0,-23 0,-48 23,-46 1,-48-24,-23 47,-47-24,0 1,-24 0,24-48,47-23,24-23</inkml:trace>
  <inkml:trace contextRef="#ctx0" brushRef="#br0" timeOffset="385441.2853">14511 12276,'70'0,"-22"0,46-47,0 24,0 23,-24-24,-23 24,0 0,-47 47,-47-23,-23 23,-1-24,-46 24,46-47,1 0,22-23,25-1,-1 1,71-95,-23 118,-24 24,24 23,-24 23,-24 24,0 24,1 0,-1-1,1-23,-1 0,24-47,0-47</inkml:trace>
  <inkml:trace contextRef="#ctx0" brushRef="#br0" timeOffset="386043.3197">15075 12229,'47'24,"-23"-1,-1 24,1 24,-1-1,1-22,0-1,-24-24,-24-70,0 0,24-24,0 48,24-1,0 24,-1 24,24-1,-23-23,23 0,0 0,0-47,0 24,0-24,-24 0,1 0,-24 23,-24 71,1 0,23 0,-24 24,48-24,-1-24,24 25,24-48,-1-24,25 24,-25-47,24 0</inkml:trace>
  <inkml:trace contextRef="#ctx0" brushRef="#br0" timeOffset="386790.3625">16345 12229,'-23'24,"-48"23,24 23,0-23,24 0,70-47,0-47,23 24,1-24,-48 23,24 1,-47 70,-23 23,-1-23,48 1,-24-25,23-23,48 24,0-48,23-23,0 0,0 0,-24-24,1 24,-24-23,-24 46,-46 24,-24 47,0 0,0 0,23 24,24-24,24-24,-1 1,24 0,24-72,-1 25,1-48,0 1,-24-24,23 0,-46-24,-1 1,1 22,-24 25,0 23,-24 94,1 0,-1 47,1 0,-1 0,1 47,23-23,0 46,23-22,24 22,0-23,0-23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</inkml:traceFormat>
        <inkml:channelProperties>
          <inkml:channelProperty channel="X" name="resolution" value="28.34646" units="1/cm"/>
          <inkml:channelProperty channel="Y" name="resolution" value="28.30189" units="1/cm"/>
        </inkml:channelProperties>
      </inkml:inkSource>
      <inkml:timestamp xml:id="ts0" timeString="2014-09-19T14:36:49.97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3669 7972,'23'24,"24"-1,0 1,-23 23,23-23,-23-1,-1 1,1-1,-1 1,1-1,-1 1,1-1,-1 24,1-23,-1-1,1 1,-1 23,-23-24,24 1,-1 23,1-24,-1 24,-23-23,24-1,-1 25,1-25,-1 24,-23-23,24 23,-1-24,1 1,-1 23,1-24,0 1,-24 23,23-24,1 1,-1 23,1-24,-24 1,23-1,1 1,-24-1,23 1,1 23,-1-23,-23-1,24 24,-1-23,24 23,-47-24,24 1,-1-1,-23 1,47 23,-47 0,47 0,-47-24,47 24,-47-23,24-1,-24 1,47 23,-24-24,1 25,0-1,-1 0,1-24,23 24,-24-23,1 23,-1-24,1 1,-24-1,23 1,1 23,-24-24,47 1,-24-1,1 1,-1-1,1 24,-1-23,1 23,-1-23,24 23,-23-24,23 24,-24 0,1-23,0-1,-1 24,24-23,-23 23,23 0,-24-24,24 24,-23-23,-1-1,1 24,23 0,-24 1,1-1,23-24,-24 24,1 0,-1 0,1 0,-1-23,24 23,-23 0,0-24,-1 24,1 0,-1 0,1-23,-1 23,1 0,-1-23,24 23,-23 0,-1 0,1-24,-1 24,1-23,-1 23,1 0,-1-24,1 24,23-23,-47-1,23 24,24 0,-47-23,24 0,-1 23,1 0,0 0,-1-24,1 24,-1 0,-23-23,24-1,-1 24,1-23,-1 23,1 0,-1-24,-23 1,24 23,-1-24,1 1,-1 23,-23 0,24-23,-1 23,1-24,-1 24,1-23,-1-1,1 24,-1-23,1-1,-1-23,24 0,-23 0,0-23,23-1,0 24,-24-23,1 23,23-24,-24 1,24-1,-23 24,-1-23,1-24,-1 23,-23 1,24-1,-24 1,-24-24,-23 47,24-24,-1 24,1 0,-1 0,-23 0,24 0,-24 24,23-24,-23 0,24 0,-1 23,0-23,-23 47,24 0,23-23,0 23,0-24,-24 1,24-1,-47 1,24-1,-1 1,1-1,-24 1,23-24,1 23,-1 1,1-1,-1 1,1-1,-1 1,1-1,-1 1,-23-24,24 0,-1 0,1 0,-1 0,0 0,48 0,0 0,23 0,-24 0,1 0,-1 0,1 0,-1 0,1 23,23-46,-24 23,1 23,23-23,-24 0,-23-23,47 46,-23-23,23 0,-24 0,24 0,0 0,-23 0,0 0,-1 0,24 0,-23-23,-1 23,24 0,-23-24,-1 1,1-1,23 1,-24-1,-23-23,24 24,-1-24,-23 23,24-23,-1 0,1 47,-1-47,-23 24,24-24,-24 0,23 23,-23 1,-23 46,23 1,0 23,0-24,0 1,0-1,0 1,0 23,-24-24,24 1,-23-1,-1 24,24-23,-23-1,-1 24,1-23,-24-24,23 23,1 1,-1-24,1 0,-1 23,1-23,-24 0,23 0,1 0,-1 24,24-24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</inkml:traceFormat>
        <inkml:channelProperties>
          <inkml:channelProperty channel="X" name="resolution" value="28.34646" units="1/cm"/>
          <inkml:channelProperty channel="Y" name="resolution" value="28.30189" units="1/cm"/>
        </inkml:channelProperties>
      </inkml:inkSource>
      <inkml:timestamp xml:id="ts0" timeString="2014-09-19T14:37:13.44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4516 2939,'0'0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</inkml:traceFormat>
        <inkml:channelProperties>
          <inkml:channelProperty channel="X" name="resolution" value="28.34646" units="1/cm"/>
          <inkml:channelProperty channel="Y" name="resolution" value="28.30189" units="1/cm"/>
        </inkml:channelProperties>
      </inkml:inkSource>
      <inkml:timestamp xml:id="ts0" timeString="2014-09-19T14:37:13.60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4516 2939,'0'0,"23"48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</inkml:traceFormat>
        <inkml:channelProperties>
          <inkml:channelProperty channel="X" name="resolution" value="28.34646" units="1/cm"/>
          <inkml:channelProperty channel="Y" name="resolution" value="28.30189" units="1/cm"/>
        </inkml:channelProperties>
      </inkml:inkSource>
      <inkml:timestamp xml:id="ts0" timeString="2014-09-19T14:37:24.92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8443 13264,'24'47,"23"-70,-24 23,24-24,0 24,-23 0,23 0,-24 0,1 0,-1-23,1 23,-1-24,1 24,23 0,-23 0,23-23,-24 23,1-24,-1 1,1-1,-1 24,1-24,-1-23,24 47,-23-23,-1-1,24 1,-23 23,-1 0,24 0,-23-24,-1 24,1 0,23 24,-24-24,25 23,-25-23,1 0,-1-23,1 23,23-24,-47-23,-24 24,48-1,-48 48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</inkml:traceFormat>
        <inkml:channelProperties>
          <inkml:channelProperty channel="X" name="resolution" value="28.34646" units="1/cm"/>
          <inkml:channelProperty channel="Y" name="resolution" value="28.30189" units="1/cm"/>
        </inkml:channelProperties>
      </inkml:inkSource>
      <inkml:timestamp xml:id="ts0" timeString="2014-09-19T14:37:34.602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5880 17780,'-24'-24,"1"24,-1 0,1 0,-24 0,-1 0,1-23,0 23,0 0,-23 0,23-24,23 24,-23 0,0 0,94 24,0-1,0 1,24-24,-24 23,23 1,-23-1,24 1,-24-1,0 1,-23-24,23 23,0 1,0-1,0 1,-24-1,-70-23,0-23,0 23,0 0,0 0,-23 0,23 0,-1 0,1 23,0 1,24-1,-1 24,24-23,24-1,-1 25,1-25,-1 24,24-23,-23 23,23-24,-23 1,-48-24,-23 0,0 0,23-24,-23 24,24 0,-1 0,1 47,46-23,1 23,-1-24,24 1,-23-1,-1-23,1 24,0-1,-48 1,-23-24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</inkml:traceFormat>
        <inkml:channelProperties>
          <inkml:channelProperty channel="X" name="resolution" value="28.34646" units="1/cm"/>
          <inkml:channelProperty channel="Y" name="resolution" value="28.30189" units="1/cm"/>
        </inkml:channelProperties>
      </inkml:inkSource>
      <inkml:timestamp xml:id="ts0" timeString="2014-09-19T14:37:39.204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5856 17686,'24'23,"23"-23,0 0,-24 0,24 0,-23 0,-1-23,1-1,-24 1,0-24,23 23,-23 0,0-23,24 24,-1-1,1 1,-1-24,1 23,-1-23,1 24,23-24,-23 23,-1-23,1 0,-1 24,1-24,-1 0,-23 23,47-23,-23 0,-24 23,23-23,1 0,23 0,-47 24,23-24,-23 23,24-23,-1 24,24-24,-23 0,23 23,-24 1,1-24,-1 0,1 23,-1 0,1 1,0-1,-1-23,1 24,23-1,-24 1,1-24,-1 23,1 1,-1-1,1 1,-1-1,1 1,-1-1,1 1,-1-24,1 23,-24 1,23-24,1 23,-1 1,1-25,-24 25,23-1,1-23,-1 24,-23-1,24-23,-1 24,1-1,0-23,-1 24,-23-1,24-23,-1 24,1-24,-1 23,1-23,-24 24,23-24,1 23,-1-23,1 23,-24-23,23 24,1-24,-24 23,23-23,1 24,-24-1,47-23,-47 24,23-1,1-23,-1 24,1-1,-1 1,1-1,-1-23,1 24,-24-1,23 0,1 1,0-1,-24-23,47 0,-24 0,-23 24,24-1,-24 1,23-24,1 23,-1 24,1-23,-1-1,24 1,-23-1,23 1,-24-1,1 24,-1-47,24 0,-47 24,24-1,-1 0,24-23,-23 0,-1 24,-23-1,-23 1,-1 23,-23 23,24-23,-1 0,1 0,-1 0,1 24,-1-24,1 0,-1 23,1-23,-1 24,-23-1,24-23,-1 24,1-24,-1 0,1 0,-1 23,1 1,70-48,0 24,-24-23,1 23,23-24,-24 1,1 23,23 0,-24-24,1 24,23 0,-24-23,1 23,-1-24,1 24,-1 0,24-47,1 24,-25-1,24 1,-23-1,23 1,0 23,-24 0,1-24,23 1,0 23,-24-24,1 1,23-1,0 24,-24-23,24 23,-23-24,23 24,-23 0,-1 0,1 0,23-23,0 23,-24 0,1 23,-24 1,0-1,-24 24,1 0,23-23,0-1,0 1,0-1,-24 1,-23 23,24 0,-1-24,-23 24,23-23,-23-1,24 1,-24 0,23-1,-23 1,0-1,24 1,-1-24,-23 23,24-23,-24 24,23-24,1 23,-24 1,0-1,23 1,1-1,-1 1,24-1,-24 1,1-1,-1 1,1-24,-1 0,1 0,-1-24,1 24,-1-23,1 46,-24-23,23 0,1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</inkml:traceFormat>
        <inkml:channelProperties>
          <inkml:channelProperty channel="X" name="resolution" value="28.34646" units="1/cm"/>
          <inkml:channelProperty channel="Y" name="resolution" value="28.30189" units="1/cm"/>
        </inkml:channelProperties>
      </inkml:inkSource>
      <inkml:timestamp xml:id="ts0" timeString="2014-09-19T14:37:40.98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8796 13758,'0'-24,"0"-23,0 24,23 23,1 0,23 0,-23-24,-1 24,1-23,-1 23,24-24,-23 24,23 0,0-23,-24 23,24 0,-23 0,-1 0,24-24,-23 24,-1-23,24 23,-23 0,-1 0,1-24,-1 24,-23-23,48-24,-48 23,23 1,-23-1,24 24,-1 0,-23 24,-23 23,23 0,-24-24,24 1,-23-1,23 1,-48 23,25-24,-1 1,1-1,-1 24,1-23,-1 23,1 0,-1 0,1-23,-1 23,1-24,-24-23,23 24,1-1,-24 1,23-1,1 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</inkml:traceFormat>
        <inkml:channelProperties>
          <inkml:channelProperty channel="X" name="resolution" value="28.34646" units="1/cm"/>
          <inkml:channelProperty channel="Y" name="resolution" value="28.30189" units="1/cm"/>
        </inkml:channelProperties>
      </inkml:inkSource>
      <inkml:timestamp xml:id="ts0" timeString="2014-09-19T14:38:08.75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8772 12841,'0'23,"0"1,0-1,24 24,-1-47,1 24,-1-48,1 1,0 23,-1 0,1-24,-1 24,1 0,23-23,-24 23,1 0,-1 0,1 0,-1-24,1 48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2C598D-E313-4DB9-963B-3E296592BB53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6FA37-522E-4F6C-B207-FCECC0513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66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6FA37-522E-4F6C-B207-FCECC0513D4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78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6FA37-522E-4F6C-B207-FCECC0513D4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478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7573-49DF-489D-B9F8-97ECC17883AF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E68E-1BFA-4912-A709-71A6259EA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024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7573-49DF-489D-B9F8-97ECC17883AF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E68E-1BFA-4912-A709-71A6259EA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736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7573-49DF-489D-B9F8-97ECC17883AF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E68E-1BFA-4912-A709-71A6259EA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464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7573-49DF-489D-B9F8-97ECC17883AF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E68E-1BFA-4912-A709-71A6259EA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89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7573-49DF-489D-B9F8-97ECC17883AF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E68E-1BFA-4912-A709-71A6259EA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699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7573-49DF-489D-B9F8-97ECC17883AF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E68E-1BFA-4912-A709-71A6259EA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198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7573-49DF-489D-B9F8-97ECC17883AF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E68E-1BFA-4912-A709-71A6259EA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164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7573-49DF-489D-B9F8-97ECC17883AF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E68E-1BFA-4912-A709-71A6259EA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632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7573-49DF-489D-B9F8-97ECC17883AF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E68E-1BFA-4912-A709-71A6259EA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38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7573-49DF-489D-B9F8-97ECC17883AF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E68E-1BFA-4912-A709-71A6259EA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073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F7573-49DF-489D-B9F8-97ECC17883AF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DE68E-1BFA-4912-A709-71A6259EA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164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F7573-49DF-489D-B9F8-97ECC17883AF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DE68E-1BFA-4912-A709-71A6259EA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41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customXml" Target="../ink/ink6.xml"/><Relationship Id="rId18" Type="http://schemas.openxmlformats.org/officeDocument/2006/relationships/image" Target="../media/image12.emf"/><Relationship Id="rId26" Type="http://schemas.openxmlformats.org/officeDocument/2006/relationships/image" Target="../media/image16.emf"/><Relationship Id="rId3" Type="http://schemas.openxmlformats.org/officeDocument/2006/relationships/customXml" Target="../ink/ink1.xml"/><Relationship Id="rId21" Type="http://schemas.openxmlformats.org/officeDocument/2006/relationships/customXml" Target="../ink/ink10.xml"/><Relationship Id="rId7" Type="http://schemas.openxmlformats.org/officeDocument/2006/relationships/customXml" Target="../ink/ink3.xml"/><Relationship Id="rId12" Type="http://schemas.openxmlformats.org/officeDocument/2006/relationships/image" Target="../media/image9.emf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2" Type="http://schemas.openxmlformats.org/officeDocument/2006/relationships/image" Target="../media/image4.png"/><Relationship Id="rId16" Type="http://schemas.openxmlformats.org/officeDocument/2006/relationships/image" Target="../media/image11.emf"/><Relationship Id="rId20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emf"/><Relationship Id="rId11" Type="http://schemas.openxmlformats.org/officeDocument/2006/relationships/customXml" Target="../ink/ink5.xml"/><Relationship Id="rId24" Type="http://schemas.openxmlformats.org/officeDocument/2006/relationships/image" Target="../media/image15.emf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17.emf"/><Relationship Id="rId10" Type="http://schemas.openxmlformats.org/officeDocument/2006/relationships/image" Target="../media/image8.emf"/><Relationship Id="rId19" Type="http://schemas.openxmlformats.org/officeDocument/2006/relationships/customXml" Target="../ink/ink9.xml"/><Relationship Id="rId4" Type="http://schemas.openxmlformats.org/officeDocument/2006/relationships/image" Target="../media/image5.emf"/><Relationship Id="rId9" Type="http://schemas.openxmlformats.org/officeDocument/2006/relationships/customXml" Target="../ink/ink4.xml"/><Relationship Id="rId14" Type="http://schemas.openxmlformats.org/officeDocument/2006/relationships/image" Target="../media/image10.emf"/><Relationship Id="rId22" Type="http://schemas.openxmlformats.org/officeDocument/2006/relationships/image" Target="../media/image14.emf"/><Relationship Id="rId27" Type="http://schemas.openxmlformats.org/officeDocument/2006/relationships/customXml" Target="../ink/ink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ll MT" panose="02020503060305020303" pitchFamily="18" charset="0"/>
              </a:rPr>
              <a:t>For your quiz…</a:t>
            </a:r>
            <a:endParaRPr lang="en-US" dirty="0">
              <a:latin typeface="Bell MT" panose="0202050306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ell MT" panose="02020503060305020303" pitchFamily="18" charset="0"/>
              </a:rPr>
              <a:t>Get out paper. You will take your quiz on your own paper. PUT YOUR NAME ON IT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ell MT" panose="02020503060305020303" pitchFamily="18" charset="0"/>
              </a:rPr>
              <a:t>Letter your paper A,B,C…all the way to I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ell MT" panose="02020503060305020303" pitchFamily="18" charset="0"/>
              </a:rPr>
              <a:t>Match the letters on the quiz (next slide) with the places in the word bank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ell MT" panose="02020503060305020303" pitchFamily="18" charset="0"/>
              </a:rPr>
              <a:t>All words will be used once! Guess if you need to.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ell MT" panose="02020503060305020303" pitchFamily="18" charset="0"/>
              </a:rPr>
              <a:t>Hold your paper up when you are finished.</a:t>
            </a:r>
            <a:endParaRPr lang="en-US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57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6557"/>
            <a:ext cx="1219199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How did the following people challenge the gov’t/church during the Renaissance?</a:t>
            </a:r>
            <a:endParaRPr lang="en-US" sz="40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5811" y="1258645"/>
            <a:ext cx="1108037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Write these names in your notes and answer the question above about each one:</a:t>
            </a:r>
          </a:p>
          <a:p>
            <a:r>
              <a:rPr lang="en-US" sz="3200" b="1" u="sng" dirty="0" smtClean="0"/>
              <a:t>Erasmus (</a:t>
            </a:r>
            <a:r>
              <a:rPr lang="en-US" sz="3200" b="1" u="sng" dirty="0" err="1" smtClean="0"/>
              <a:t>pg</a:t>
            </a:r>
            <a:r>
              <a:rPr lang="en-US" sz="3200" b="1" u="sng" dirty="0" smtClean="0"/>
              <a:t> 47):</a:t>
            </a:r>
          </a:p>
          <a:p>
            <a:endParaRPr lang="en-US" sz="3200" b="1" u="sng" dirty="0"/>
          </a:p>
          <a:p>
            <a:r>
              <a:rPr lang="en-US" sz="3200" b="1" u="sng" dirty="0" smtClean="0"/>
              <a:t>Sir Thomas More (</a:t>
            </a:r>
            <a:r>
              <a:rPr lang="en-US" sz="3200" b="1" u="sng" dirty="0" err="1" smtClean="0"/>
              <a:t>pg</a:t>
            </a:r>
            <a:r>
              <a:rPr lang="en-US" sz="3200" b="1" u="sng" dirty="0" smtClean="0"/>
              <a:t> 48):</a:t>
            </a:r>
          </a:p>
          <a:p>
            <a:endParaRPr lang="en-US" sz="3200" b="1" u="sng" dirty="0"/>
          </a:p>
          <a:p>
            <a:r>
              <a:rPr lang="en-US" sz="3200" b="1" u="sng" dirty="0" smtClean="0"/>
              <a:t>Christine de </a:t>
            </a:r>
            <a:r>
              <a:rPr lang="en-US" sz="3200" b="1" u="sng" dirty="0" err="1" smtClean="0"/>
              <a:t>Pisan</a:t>
            </a:r>
            <a:r>
              <a:rPr lang="en-US" sz="3200" b="1" u="sng" dirty="0" smtClean="0"/>
              <a:t> (</a:t>
            </a:r>
            <a:r>
              <a:rPr lang="en-US" sz="3200" b="1" u="sng" dirty="0" err="1" smtClean="0"/>
              <a:t>pg</a:t>
            </a:r>
            <a:r>
              <a:rPr lang="en-US" sz="3200" b="1" u="sng" dirty="0" smtClean="0"/>
              <a:t> 48):</a:t>
            </a:r>
          </a:p>
          <a:p>
            <a:endParaRPr lang="en-US" sz="3200" b="1" u="sng" dirty="0"/>
          </a:p>
          <a:p>
            <a:r>
              <a:rPr lang="en-US" sz="3200" b="1" u="sng" dirty="0" smtClean="0"/>
              <a:t>Copernicus (</a:t>
            </a:r>
            <a:r>
              <a:rPr lang="en-US" sz="3200" b="1" u="sng" dirty="0" err="1" smtClean="0"/>
              <a:t>pg</a:t>
            </a:r>
            <a:r>
              <a:rPr lang="en-US" sz="3200" b="1" u="sng" dirty="0" smtClean="0"/>
              <a:t> 171):</a:t>
            </a:r>
          </a:p>
          <a:p>
            <a:endParaRPr lang="en-US" sz="3200" b="1" u="sng" dirty="0"/>
          </a:p>
          <a:p>
            <a:r>
              <a:rPr lang="en-US" sz="3200" b="1" u="sng" dirty="0" smtClean="0"/>
              <a:t>Galileo </a:t>
            </a:r>
            <a:r>
              <a:rPr lang="en-US" sz="3200" b="1" dirty="0" smtClean="0"/>
              <a:t>(pages 172 and “Science and the Renaissance” 174):</a:t>
            </a:r>
          </a:p>
        </p:txBody>
      </p:sp>
    </p:spTree>
    <p:extLst>
      <p:ext uri="{BB962C8B-B14F-4D97-AF65-F5344CB8AC3E}">
        <p14:creationId xmlns:p14="http://schemas.microsoft.com/office/powerpoint/2010/main" val="403771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l_fi" descr="http://www.worldatlas.com/webimage/countrys/asia/asoutl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404" y="195131"/>
            <a:ext cx="8613775" cy="562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824395" y="118333"/>
            <a:ext cx="371138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Saudi Arabia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Iraq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Israel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Iran 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Turkey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Afghanistan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Russia 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China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Mongolia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India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Vietnam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Japan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North Korea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South Korea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4063883" y="2603350"/>
            <a:ext cx="3359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59606" y="3180710"/>
            <a:ext cx="3359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11353" y="3071307"/>
            <a:ext cx="3359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310108" y="2433020"/>
            <a:ext cx="3359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42733" y="2540742"/>
            <a:ext cx="33599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  <a:endParaRPr lang="en-U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9973" y="2036503"/>
            <a:ext cx="33599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  <a:endParaRPr lang="en-U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3298" y="3429858"/>
            <a:ext cx="33599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</a:t>
            </a:r>
            <a:endParaRPr lang="en-U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32382" y="3065015"/>
            <a:ext cx="214290" cy="5773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1968153" y="2537501"/>
            <a:ext cx="33599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8</a:t>
            </a:r>
            <a:endParaRPr lang="en-U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439862" y="3750097"/>
            <a:ext cx="33599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9</a:t>
            </a:r>
            <a:endParaRPr lang="en-U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4231880" y="3642375"/>
            <a:ext cx="289079" cy="4301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5393293" y="2687714"/>
            <a:ext cx="214290" cy="5773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500438" y="2036503"/>
            <a:ext cx="60947" cy="4041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839402" y="1619356"/>
            <a:ext cx="90817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13</a:t>
            </a:r>
            <a:endParaRPr lang="en-U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392515" y="743711"/>
            <a:ext cx="100077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12</a:t>
            </a:r>
            <a:endParaRPr lang="en-U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998531" y="1574381"/>
            <a:ext cx="100381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11</a:t>
            </a:r>
            <a:endParaRPr lang="en-U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257784" y="3019310"/>
            <a:ext cx="74973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10</a:t>
            </a:r>
            <a:endParaRPr lang="en-U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959632" y="2390446"/>
            <a:ext cx="87322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14</a:t>
            </a:r>
            <a:endParaRPr lang="en-U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026481" y="3526680"/>
            <a:ext cx="351805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BONUS: Geographical </a:t>
            </a:r>
            <a:r>
              <a:rPr lang="en-US" sz="3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boundary between Europe and Asia?</a:t>
            </a:r>
            <a:endParaRPr lang="en-US" sz="3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653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l_fi" descr="http://www.worldatlas.com/webimage/countrys/asia/asoutl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404" y="195131"/>
            <a:ext cx="8613775" cy="562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824395" y="118333"/>
            <a:ext cx="371138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Saudi Arabia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Iraq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Israel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Iran 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Turkey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Afghanistan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Russia 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China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Mongolia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India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Vietnam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Japan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North Korea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South Korea</a:t>
            </a:r>
            <a:endParaRPr lang="en-US" sz="2800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828340" y="398033"/>
            <a:ext cx="8530813" cy="31735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935915" y="817581"/>
            <a:ext cx="9733878" cy="20869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55002" y="1237129"/>
            <a:ext cx="10092466" cy="17723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290918" y="1659250"/>
            <a:ext cx="9422145" cy="135020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13590" y="2088478"/>
            <a:ext cx="9515139" cy="4180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173045" y="2506532"/>
            <a:ext cx="7371023" cy="2453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3905026" y="1268357"/>
            <a:ext cx="6379405" cy="166740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4396291" y="2966988"/>
            <a:ext cx="5999303" cy="37324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4227755" y="1984786"/>
            <a:ext cx="5604737" cy="17865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2743200" y="3648337"/>
            <a:ext cx="7794037" cy="5857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4396291" y="4189389"/>
            <a:ext cx="5570795" cy="4477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6202857" y="2735683"/>
            <a:ext cx="4153414" cy="23155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5550946" y="2490112"/>
            <a:ext cx="3912495" cy="30328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5550946" y="2735683"/>
            <a:ext cx="3912495" cy="31674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610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15574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80791" y="21511"/>
            <a:ext cx="7067774" cy="698652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Morocco</a:t>
            </a:r>
            <a:endParaRPr lang="en-US" sz="2800" dirty="0" smtClean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Libya</a:t>
            </a:r>
            <a:endParaRPr lang="en-US" sz="2800" dirty="0" smtClean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Egypt</a:t>
            </a:r>
            <a:endParaRPr lang="en-US" sz="2800" dirty="0" smtClean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Sudan</a:t>
            </a:r>
            <a:endParaRPr lang="en-US" sz="2800" dirty="0" smtClean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Chad</a:t>
            </a:r>
            <a:endParaRPr lang="en-US" sz="2800" dirty="0" smtClean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Mali</a:t>
            </a:r>
            <a:endParaRPr lang="en-US" sz="2800" dirty="0" smtClean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Sierra Leone</a:t>
            </a:r>
            <a:endParaRPr lang="en-US" sz="2800" dirty="0" smtClean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Ghana</a:t>
            </a:r>
            <a:endParaRPr lang="en-US" sz="2800" dirty="0" smtClean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Liberia </a:t>
            </a:r>
            <a:endParaRPr lang="en-US" sz="2800" dirty="0" smtClean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err="1" smtClean="0"/>
              <a:t>Repub</a:t>
            </a:r>
            <a:r>
              <a:rPr lang="en-US" sz="2800" dirty="0" smtClean="0"/>
              <a:t> of Congo</a:t>
            </a:r>
            <a:endParaRPr lang="en-US" sz="2800" dirty="0" smtClean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400" dirty="0" smtClean="0"/>
              <a:t>Central African Republic</a:t>
            </a:r>
            <a:endParaRPr lang="en-US" sz="2400" dirty="0" smtClean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Ethiopia</a:t>
            </a:r>
            <a:endParaRPr lang="en-US" sz="2800" dirty="0" smtClean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Djibouti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Kenya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Mozambique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South Africa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Madagascar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000" dirty="0" smtClean="0"/>
              <a:t>Dem </a:t>
            </a:r>
            <a:r>
              <a:rPr lang="en-US" sz="2000" dirty="0" err="1" smtClean="0"/>
              <a:t>Repub</a:t>
            </a:r>
            <a:r>
              <a:rPr lang="en-US" sz="2000" dirty="0" smtClean="0"/>
              <a:t> of the Congo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Western Sahara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800" dirty="0" smtClean="0"/>
              <a:t>Uganda </a:t>
            </a:r>
            <a:endParaRPr lang="en-US" sz="28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140312" y="268941"/>
            <a:ext cx="5862916" cy="3012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077870" y="688489"/>
            <a:ext cx="4454276" cy="3012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4071770" y="1108038"/>
            <a:ext cx="3460376" cy="1290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324574" y="1592134"/>
            <a:ext cx="3047391" cy="4410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313355" y="1973746"/>
            <a:ext cx="4218792" cy="2746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1409252" y="1970914"/>
            <a:ext cx="6221507" cy="4141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37882" y="2844268"/>
            <a:ext cx="6041603" cy="172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1505479" y="3014405"/>
            <a:ext cx="5839897" cy="2710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763793" y="3099832"/>
            <a:ext cx="6545420" cy="6095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3041707" y="3547710"/>
            <a:ext cx="2961060" cy="5905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3077870" y="3118870"/>
            <a:ext cx="2227138" cy="14021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4907280" y="2582031"/>
            <a:ext cx="2167514" cy="23438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5305008" y="2492374"/>
            <a:ext cx="1794068" cy="28378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5014949" y="3709412"/>
            <a:ext cx="2442379" cy="20965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4660980" y="5188140"/>
            <a:ext cx="1720189" cy="10095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3783807" y="6451716"/>
            <a:ext cx="2730888" cy="1968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5723069" y="299549"/>
            <a:ext cx="4229639" cy="48857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3728268" y="656956"/>
            <a:ext cx="5408652" cy="33411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384908" y="1043404"/>
            <a:ext cx="9056035" cy="3512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4520005" y="1472419"/>
            <a:ext cx="6117922" cy="18768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904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johomaps.com/world/worldblank_b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20" y="0"/>
            <a:ext cx="12079456" cy="621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96820" y="1301675"/>
            <a:ext cx="2108498" cy="43891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Identify: </a:t>
            </a:r>
          </a:p>
          <a:p>
            <a:pPr algn="ctr"/>
            <a:r>
              <a:rPr lang="en-US" dirty="0" smtClean="0"/>
              <a:t>North America</a:t>
            </a:r>
          </a:p>
          <a:p>
            <a:pPr algn="ctr"/>
            <a:r>
              <a:rPr lang="en-US" dirty="0" smtClean="0"/>
              <a:t>South America</a:t>
            </a:r>
          </a:p>
          <a:p>
            <a:pPr algn="ctr"/>
            <a:r>
              <a:rPr lang="en-US" dirty="0" smtClean="0"/>
              <a:t>Europe</a:t>
            </a:r>
          </a:p>
          <a:p>
            <a:pPr algn="ctr"/>
            <a:r>
              <a:rPr lang="en-US" dirty="0" smtClean="0"/>
              <a:t>Asia</a:t>
            </a:r>
          </a:p>
          <a:p>
            <a:pPr algn="ctr"/>
            <a:r>
              <a:rPr lang="en-US" dirty="0" smtClean="0"/>
              <a:t>Africa</a:t>
            </a:r>
          </a:p>
          <a:p>
            <a:pPr algn="ctr"/>
            <a:r>
              <a:rPr lang="en-US" dirty="0" smtClean="0"/>
              <a:t>Antarctica</a:t>
            </a:r>
          </a:p>
          <a:p>
            <a:pPr algn="ctr"/>
            <a:r>
              <a:rPr lang="en-US" dirty="0" smtClean="0"/>
              <a:t>Oceania</a:t>
            </a:r>
          </a:p>
          <a:p>
            <a:pPr algn="ctr"/>
            <a:r>
              <a:rPr lang="en-US" dirty="0" smtClean="0"/>
              <a:t>The Equator </a:t>
            </a:r>
          </a:p>
          <a:p>
            <a:pPr algn="ctr"/>
            <a:r>
              <a:rPr lang="en-US" dirty="0" smtClean="0"/>
              <a:t>The Prime Meridian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136548" y="2185630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886145" y="1301675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843906" y="3639705"/>
            <a:ext cx="5517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81262" y="3042586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38874" y="753948"/>
            <a:ext cx="522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34581" y="840010"/>
            <a:ext cx="502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F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725754" y="5425475"/>
            <a:ext cx="625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G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cxnSp>
        <p:nvCxnSpPr>
          <p:cNvPr id="15" name="Straight Connector 14"/>
          <p:cNvCxnSpPr>
            <a:stCxn id="1028" idx="0"/>
            <a:endCxn id="1028" idx="2"/>
          </p:cNvCxnSpPr>
          <p:nvPr/>
        </p:nvCxnSpPr>
        <p:spPr>
          <a:xfrm>
            <a:off x="6136548" y="0"/>
            <a:ext cx="0" cy="621792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814685" y="4410721"/>
            <a:ext cx="62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H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cxnSp>
        <p:nvCxnSpPr>
          <p:cNvPr id="18" name="Straight Connector 17"/>
          <p:cNvCxnSpPr>
            <a:endCxn id="1028" idx="3"/>
          </p:cNvCxnSpPr>
          <p:nvPr/>
        </p:nvCxnSpPr>
        <p:spPr>
          <a:xfrm>
            <a:off x="2205318" y="3108960"/>
            <a:ext cx="997095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38349" y="2572905"/>
            <a:ext cx="3690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I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1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1"/>
          <p:cNvSpPr>
            <a:spLocks noChangeArrowheads="1"/>
          </p:cNvSpPr>
          <p:nvPr/>
        </p:nvSpPr>
        <p:spPr bwMode="auto">
          <a:xfrm>
            <a:off x="1524000" y="0"/>
            <a:ext cx="4953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3075" name="Picture 9" descr="south american contin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6201"/>
            <a:ext cx="4959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 Box 10"/>
          <p:cNvSpPr txBox="1">
            <a:spLocks noChangeArrowheads="1"/>
          </p:cNvSpPr>
          <p:nvPr/>
        </p:nvSpPr>
        <p:spPr bwMode="auto">
          <a:xfrm>
            <a:off x="6971853" y="76201"/>
            <a:ext cx="4572000" cy="649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/>
              <a:t>Brazil      Peru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 b="1" dirty="0"/>
              <a:t>Paraguay  Chile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 b="1" dirty="0"/>
              <a:t>Uruguay    Suriname  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 b="1" dirty="0"/>
              <a:t>Argentina  </a:t>
            </a:r>
            <a:r>
              <a:rPr lang="en-US" b="1" dirty="0"/>
              <a:t>French Guiana </a:t>
            </a:r>
            <a:endParaRPr lang="en-US" sz="3200" b="1" dirty="0"/>
          </a:p>
          <a:p>
            <a:pPr eaLnBrk="1" hangingPunct="1">
              <a:spcBef>
                <a:spcPct val="50000"/>
              </a:spcBef>
            </a:pPr>
            <a:r>
              <a:rPr lang="en-US" sz="3200" b="1" dirty="0"/>
              <a:t>Venezuela		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 b="1" dirty="0"/>
              <a:t>Columbia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 b="1" dirty="0"/>
              <a:t>Bolivia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 b="1" dirty="0"/>
              <a:t>Ecuador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 b="1" dirty="0"/>
              <a:t>Guyana</a:t>
            </a:r>
          </a:p>
        </p:txBody>
      </p:sp>
      <p:sp>
        <p:nvSpPr>
          <p:cNvPr id="3077" name="TextBox 36"/>
          <p:cNvSpPr txBox="1">
            <a:spLocks noChangeArrowheads="1"/>
          </p:cNvSpPr>
          <p:nvPr/>
        </p:nvSpPr>
        <p:spPr bwMode="auto">
          <a:xfrm>
            <a:off x="5638800" y="5334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9089051" y="3130476"/>
            <a:ext cx="318632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BONUS: What is the geographical border between Asia and Europe?</a:t>
            </a:r>
            <a:endParaRPr lang="en-US" sz="3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72415" y="3742667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92535" y="1690799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277068" y="2682940"/>
            <a:ext cx="5517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188054" y="1533443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491829" y="2176390"/>
            <a:ext cx="522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79769" y="113897"/>
            <a:ext cx="502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F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573543" y="4003440"/>
            <a:ext cx="625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G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272225" y="528935"/>
            <a:ext cx="62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H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190269" y="9879"/>
            <a:ext cx="3690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I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608882" y="9879"/>
            <a:ext cx="4138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J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864927" y="346058"/>
            <a:ext cx="56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K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327433" y="691268"/>
            <a:ext cx="478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955090" y="3110187"/>
            <a:ext cx="57065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</a:t>
            </a:r>
            <a:endParaRPr lang="en-U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4594786" y="4136198"/>
            <a:ext cx="226520" cy="29045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4811142" y="755742"/>
            <a:ext cx="626169" cy="2814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39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092" y="224135"/>
            <a:ext cx="11693562" cy="56630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other day you wrote a THESIS based on a question…Today you will write a thesis based on DOCUMENTS.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000" b="1" dirty="0" smtClean="0">
                <a:ln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 the documents.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000" b="1" cap="none" spc="0" dirty="0" smtClean="0">
                <a:ln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a thesis based on what the documents prove.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000" b="1" dirty="0" smtClean="0">
                <a:ln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one sentence about how at least 3 documents prove your thesis (so 3 sentences)</a:t>
            </a:r>
            <a:endParaRPr lang="en-US" sz="3600" b="1" cap="none" spc="0" dirty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612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877"/>
            <a:ext cx="12192000" cy="1325563"/>
          </a:xfrm>
        </p:spPr>
        <p:txBody>
          <a:bodyPr/>
          <a:lstStyle/>
          <a:p>
            <a:r>
              <a:rPr lang="en-US" dirty="0" smtClean="0"/>
              <a:t>Lets look at some other reformers…Turn to page 54. Copy down and fill out this chart: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6698720"/>
              </p:ext>
            </p:extLst>
          </p:nvPr>
        </p:nvGraphicFramePr>
        <p:xfrm>
          <a:off x="0" y="1346440"/>
          <a:ext cx="12192000" cy="3397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64000"/>
                <a:gridCol w="4064000"/>
                <a:gridCol w="4064000"/>
              </a:tblGrid>
              <a:tr h="154152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Reformer &amp;</a:t>
                      </a:r>
                      <a:r>
                        <a:rPr lang="en-US" sz="2400" baseline="0" dirty="0" smtClean="0"/>
                        <a:t> name of church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Differences and/or Similarities to Luther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What do you like/dislike...what</a:t>
                      </a:r>
                      <a:r>
                        <a:rPr lang="en-US" sz="2400" baseline="0" dirty="0" smtClean="0"/>
                        <a:t> questions would you ask about this church?</a:t>
                      </a:r>
                      <a:endParaRPr lang="en-US" sz="2400" dirty="0"/>
                    </a:p>
                  </a:txBody>
                  <a:tcPr/>
                </a:tc>
              </a:tr>
              <a:tr h="61432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Zwingli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432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Calvin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432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The Anabaptists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4763862"/>
            <a:ext cx="12192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Read about Henry VIII (8</a:t>
            </a:r>
            <a:r>
              <a:rPr lang="en-US" sz="3600" b="0" cap="none" spc="0" baseline="30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). This guy is </a:t>
            </a:r>
            <a:r>
              <a:rPr lang="en-US" sz="36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crazy!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Create a timeline showing how and why he creates HIS OWN CHURCH in England. Read carefully here. You’ll learn the true story of </a:t>
            </a:r>
            <a:r>
              <a:rPr lang="en-US" sz="36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iller" panose="04020404031007020602" pitchFamily="82" charset="0"/>
              </a:rPr>
              <a:t>BLOODY MARY…</a:t>
            </a:r>
            <a:endParaRPr lang="en-US" sz="3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960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99" y="45326"/>
            <a:ext cx="6218493" cy="60972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50192" y="225911"/>
            <a:ext cx="5941808" cy="507831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sz="3600" dirty="0" smtClean="0"/>
              <a:t>Russia</a:t>
            </a:r>
          </a:p>
          <a:p>
            <a:r>
              <a:rPr lang="en-US" sz="3600" dirty="0" smtClean="0"/>
              <a:t>Ukraine</a:t>
            </a:r>
          </a:p>
          <a:p>
            <a:r>
              <a:rPr lang="en-US" sz="3600" dirty="0" smtClean="0"/>
              <a:t>Slovakia</a:t>
            </a:r>
          </a:p>
          <a:p>
            <a:r>
              <a:rPr lang="en-US" sz="3600" dirty="0" smtClean="0"/>
              <a:t>Hungary</a:t>
            </a:r>
          </a:p>
          <a:p>
            <a:r>
              <a:rPr lang="en-US" sz="3600" dirty="0" smtClean="0"/>
              <a:t>Greece</a:t>
            </a:r>
          </a:p>
          <a:p>
            <a:r>
              <a:rPr lang="en-US" sz="3600" dirty="0" smtClean="0"/>
              <a:t>Serbia</a:t>
            </a:r>
          </a:p>
          <a:p>
            <a:r>
              <a:rPr lang="en-US" sz="3600" dirty="0" smtClean="0"/>
              <a:t>Austria</a:t>
            </a:r>
          </a:p>
          <a:p>
            <a:r>
              <a:rPr lang="en-US" sz="3600" dirty="0" smtClean="0"/>
              <a:t>Germany</a:t>
            </a:r>
          </a:p>
          <a:p>
            <a:r>
              <a:rPr lang="en-US" sz="3600" dirty="0" smtClean="0"/>
              <a:t>Belgium</a:t>
            </a:r>
          </a:p>
          <a:p>
            <a:r>
              <a:rPr lang="en-US" sz="3600" dirty="0" smtClean="0"/>
              <a:t>Italy</a:t>
            </a:r>
          </a:p>
          <a:p>
            <a:r>
              <a:rPr lang="en-US" sz="3600" dirty="0" smtClean="0"/>
              <a:t>France</a:t>
            </a:r>
          </a:p>
          <a:p>
            <a:r>
              <a:rPr lang="en-US" sz="3600" dirty="0" smtClean="0"/>
              <a:t>Spain</a:t>
            </a:r>
          </a:p>
          <a:p>
            <a:r>
              <a:rPr lang="en-US" sz="3600" dirty="0" smtClean="0"/>
              <a:t>Portugal</a:t>
            </a:r>
          </a:p>
          <a:p>
            <a:r>
              <a:rPr lang="en-US" sz="3600" dirty="0" smtClean="0"/>
              <a:t>England</a:t>
            </a:r>
          </a:p>
          <a:p>
            <a:r>
              <a:rPr lang="en-US" sz="3600" dirty="0" smtClean="0"/>
              <a:t>Ireland</a:t>
            </a:r>
          </a:p>
          <a:p>
            <a:r>
              <a:rPr lang="en-US" sz="3600" dirty="0" smtClean="0"/>
              <a:t>Turkey</a:t>
            </a:r>
          </a:p>
          <a:p>
            <a:r>
              <a:rPr lang="en-US" sz="3600" dirty="0"/>
              <a:t>Czech Republic</a:t>
            </a:r>
          </a:p>
          <a:p>
            <a:endParaRPr lang="en-US" sz="36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411096" y="580913"/>
            <a:ext cx="946673" cy="14953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4744122" y="1116500"/>
            <a:ext cx="1645920" cy="29068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420932" y="1747766"/>
            <a:ext cx="2985247" cy="23508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404795" y="2219158"/>
            <a:ext cx="3009453" cy="20600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506993" y="2746283"/>
            <a:ext cx="2842711" cy="25365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420932" y="3313356"/>
            <a:ext cx="2969111" cy="14930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939527" y="3833243"/>
            <a:ext cx="3450519" cy="3741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2614109" y="3690311"/>
            <a:ext cx="3706009" cy="7333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1893346" y="3905600"/>
            <a:ext cx="4520903" cy="10115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2506532" y="620154"/>
            <a:ext cx="6768353" cy="40344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1859279" y="1113288"/>
            <a:ext cx="7361817" cy="32184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1287941" y="1672462"/>
            <a:ext cx="7910745" cy="33963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677732" y="2200580"/>
            <a:ext cx="8520954" cy="31991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1387736" y="2750767"/>
            <a:ext cx="7822155" cy="9525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601533" y="3277746"/>
            <a:ext cx="8608359" cy="3342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4744122" y="3892901"/>
            <a:ext cx="4541970" cy="13057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 flipV="1">
            <a:off x="2939527" y="3971570"/>
            <a:ext cx="6295913" cy="4647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6539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ll MT" panose="02020503060305020303" pitchFamily="18" charset="0"/>
              </a:rPr>
              <a:t>For your quiz…</a:t>
            </a:r>
            <a:endParaRPr lang="en-US" dirty="0">
              <a:latin typeface="Bell MT" panose="0202050306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ell MT" panose="02020503060305020303" pitchFamily="18" charset="0"/>
              </a:rPr>
              <a:t>Get out paper. You will take your quiz on your own paper. PUT YOUR NAME ON IT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ell MT" panose="02020503060305020303" pitchFamily="18" charset="0"/>
              </a:rPr>
              <a:t>Letter your paper A,B,C…all the way to Q. Also, write the word BONUS for the bonus question.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ell MT" panose="02020503060305020303" pitchFamily="18" charset="0"/>
              </a:rPr>
              <a:t>Match the letters on the quiz (next slide) with the places in the word bank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ell MT" panose="02020503060305020303" pitchFamily="18" charset="0"/>
              </a:rPr>
              <a:t>All words will be used once! Guess if you need to. SPELLING COUNTS!!!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ell MT" panose="02020503060305020303" pitchFamily="18" charset="0"/>
              </a:rPr>
              <a:t>Hold your paper up when you are finished.</a:t>
            </a:r>
            <a:endParaRPr lang="en-US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72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50192" y="-32270"/>
            <a:ext cx="5941808" cy="507831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sz="3600" dirty="0" smtClean="0"/>
              <a:t>Russia</a:t>
            </a:r>
          </a:p>
          <a:p>
            <a:r>
              <a:rPr lang="en-US" sz="3600" dirty="0" smtClean="0"/>
              <a:t>Ukraine</a:t>
            </a:r>
          </a:p>
          <a:p>
            <a:r>
              <a:rPr lang="en-US" sz="3600" dirty="0" smtClean="0"/>
              <a:t>Slovakia</a:t>
            </a:r>
          </a:p>
          <a:p>
            <a:r>
              <a:rPr lang="en-US" sz="3600" dirty="0" smtClean="0"/>
              <a:t>Hungary</a:t>
            </a:r>
          </a:p>
          <a:p>
            <a:r>
              <a:rPr lang="en-US" sz="3600" dirty="0" smtClean="0"/>
              <a:t>Greece</a:t>
            </a:r>
          </a:p>
          <a:p>
            <a:r>
              <a:rPr lang="en-US" sz="3600" dirty="0" smtClean="0"/>
              <a:t>Serbia</a:t>
            </a:r>
          </a:p>
          <a:p>
            <a:r>
              <a:rPr lang="en-US" sz="3600" dirty="0" smtClean="0"/>
              <a:t>Austria</a:t>
            </a:r>
          </a:p>
          <a:p>
            <a:r>
              <a:rPr lang="en-US" sz="3600" dirty="0" smtClean="0"/>
              <a:t>Germany</a:t>
            </a:r>
          </a:p>
          <a:p>
            <a:r>
              <a:rPr lang="en-US" sz="3600" dirty="0" smtClean="0"/>
              <a:t>Belgium	</a:t>
            </a:r>
          </a:p>
          <a:p>
            <a:r>
              <a:rPr lang="en-US" sz="3600" dirty="0" smtClean="0"/>
              <a:t>Italy</a:t>
            </a:r>
          </a:p>
          <a:p>
            <a:r>
              <a:rPr lang="en-US" sz="3600" dirty="0" smtClean="0"/>
              <a:t>France</a:t>
            </a:r>
          </a:p>
          <a:p>
            <a:r>
              <a:rPr lang="en-US" sz="3600" dirty="0" smtClean="0"/>
              <a:t>Spain</a:t>
            </a:r>
          </a:p>
          <a:p>
            <a:r>
              <a:rPr lang="en-US" sz="3600" dirty="0" smtClean="0"/>
              <a:t>Portugal</a:t>
            </a:r>
          </a:p>
          <a:p>
            <a:r>
              <a:rPr lang="en-US" sz="3600" dirty="0" smtClean="0"/>
              <a:t>England</a:t>
            </a:r>
          </a:p>
          <a:p>
            <a:r>
              <a:rPr lang="en-US" sz="3600" dirty="0" smtClean="0"/>
              <a:t>Ireland</a:t>
            </a:r>
          </a:p>
          <a:p>
            <a:r>
              <a:rPr lang="en-US" sz="3600" dirty="0" smtClean="0"/>
              <a:t>Turkey</a:t>
            </a:r>
          </a:p>
          <a:p>
            <a:r>
              <a:rPr lang="en-US" sz="3600" dirty="0"/>
              <a:t>Czech Republic</a:t>
            </a:r>
          </a:p>
          <a:p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8380207" y="4401266"/>
            <a:ext cx="351805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Geographical boundary between Europe and Asia?</a:t>
            </a:r>
            <a:endParaRPr lang="en-US" sz="3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88582"/>
            <a:ext cx="6250192" cy="662100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32840" y="2497680"/>
              <a:ext cx="381600" cy="338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17000" y="2433960"/>
                <a:ext cx="413280" cy="46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1320840" y="2869920"/>
              <a:ext cx="1608840" cy="20746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05000" y="2806560"/>
                <a:ext cx="1640880" cy="220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1625760" y="1058040"/>
              <a:ext cx="360" cy="3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09560" y="994680"/>
                <a:ext cx="32400" cy="12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1625760" y="1058040"/>
              <a:ext cx="8640" cy="176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09560" y="994680"/>
                <a:ext cx="40680" cy="144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9" name="Ink 8"/>
              <p14:cNvContentPartPr/>
              <p14:nvPr/>
            </p14:nvContentPartPr>
            <p14:xfrm>
              <a:off x="3039480" y="4631040"/>
              <a:ext cx="449280" cy="1612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023640" y="4567680"/>
                <a:ext cx="480960" cy="28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0" name="Ink 9"/>
              <p14:cNvContentPartPr/>
              <p14:nvPr/>
            </p14:nvContentPartPr>
            <p14:xfrm>
              <a:off x="1913400" y="6375240"/>
              <a:ext cx="279720" cy="3391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897560" y="6311880"/>
                <a:ext cx="311400" cy="46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1" name="Ink 10"/>
              <p14:cNvContentPartPr/>
              <p14:nvPr/>
            </p14:nvContentPartPr>
            <p14:xfrm>
              <a:off x="2108160" y="4766760"/>
              <a:ext cx="1397520" cy="160884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092320" y="4703040"/>
                <a:ext cx="1429200" cy="173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2" name="Ink 11"/>
              <p14:cNvContentPartPr/>
              <p14:nvPr/>
            </p14:nvContentPartPr>
            <p14:xfrm>
              <a:off x="3166560" y="4808880"/>
              <a:ext cx="296640" cy="27144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150720" y="4745520"/>
                <a:ext cx="328320" cy="39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3" name="Ink 12"/>
              <p14:cNvContentPartPr/>
              <p14:nvPr/>
            </p14:nvContentPartPr>
            <p14:xfrm>
              <a:off x="3157920" y="4622760"/>
              <a:ext cx="153000" cy="5112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142080" y="4559040"/>
                <a:ext cx="184680" cy="17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4" name="Ink 13"/>
              <p14:cNvContentPartPr/>
              <p14:nvPr/>
            </p14:nvContentPartPr>
            <p14:xfrm>
              <a:off x="1354680" y="778680"/>
              <a:ext cx="1769760" cy="394596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338840" y="715320"/>
                <a:ext cx="1801440" cy="407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5" name="Ink 14"/>
              <p14:cNvContentPartPr/>
              <p14:nvPr/>
            </p14:nvContentPartPr>
            <p14:xfrm>
              <a:off x="1176840" y="1625400"/>
              <a:ext cx="288360" cy="30528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161000" y="1562040"/>
                <a:ext cx="32004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6" name="Ink 15"/>
              <p14:cNvContentPartPr/>
              <p14:nvPr/>
            </p14:nvContentPartPr>
            <p14:xfrm>
              <a:off x="1362960" y="2023560"/>
              <a:ext cx="1744560" cy="262476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1347120" y="1959840"/>
                <a:ext cx="1776240" cy="275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7" name="Ink 16"/>
              <p14:cNvContentPartPr/>
              <p14:nvPr/>
            </p14:nvContentPartPr>
            <p14:xfrm>
              <a:off x="76320" y="4334760"/>
              <a:ext cx="465840" cy="9824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66960" y="4325400"/>
                <a:ext cx="484560" cy="100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7098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45458" y="548640"/>
            <a:ext cx="2893807" cy="14200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Before moveable type, books were: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4778190" y="548639"/>
            <a:ext cx="2893807" cy="14200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Gutenberg…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8629429" y="548638"/>
            <a:ext cx="2893807" cy="14200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Books are </a:t>
            </a:r>
            <a:r>
              <a:rPr lang="en-US" sz="3200" dirty="0" err="1" smtClean="0"/>
              <a:t>made________and</a:t>
            </a:r>
            <a:r>
              <a:rPr lang="en-US" sz="3200" dirty="0" smtClean="0"/>
              <a:t>_________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8607915" y="2658932"/>
            <a:ext cx="2893807" cy="14200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More people learn to______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4509247" y="2658932"/>
            <a:ext cx="2893807" cy="14200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Renaissance ideas…</a:t>
            </a:r>
            <a:endParaRPr lang="en-US" sz="3200" dirty="0"/>
          </a:p>
        </p:txBody>
      </p:sp>
      <p:cxnSp>
        <p:nvCxnSpPr>
          <p:cNvPr id="11" name="Straight Arrow Connector 10"/>
          <p:cNvCxnSpPr>
            <a:endCxn id="6" idx="1"/>
          </p:cNvCxnSpPr>
          <p:nvPr/>
        </p:nvCxnSpPr>
        <p:spPr>
          <a:xfrm>
            <a:off x="3539265" y="1258642"/>
            <a:ext cx="1238925" cy="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368990" y="1378769"/>
            <a:ext cx="1238925" cy="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1"/>
            <a:endCxn id="9" idx="3"/>
          </p:cNvCxnSpPr>
          <p:nvPr/>
        </p:nvCxnSpPr>
        <p:spPr>
          <a:xfrm flipH="1">
            <a:off x="7403054" y="3368937"/>
            <a:ext cx="120486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880560" y="2031840"/>
              <a:ext cx="10507320" cy="2658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1200" y="2022480"/>
                <a:ext cx="10526040" cy="267768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Rectangle 1"/>
          <p:cNvSpPr/>
          <p:nvPr/>
        </p:nvSpPr>
        <p:spPr>
          <a:xfrm>
            <a:off x="645458" y="2031840"/>
            <a:ext cx="3141234" cy="539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778190" y="2025563"/>
            <a:ext cx="3141234" cy="596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261820" y="4115251"/>
            <a:ext cx="3141234" cy="638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481748" y="1990160"/>
            <a:ext cx="3019974" cy="6530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Elbow Connector 13"/>
          <p:cNvCxnSpPr/>
          <p:nvPr/>
        </p:nvCxnSpPr>
        <p:spPr>
          <a:xfrm rot="5400000">
            <a:off x="10719099" y="2039470"/>
            <a:ext cx="690285" cy="54863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8303567" y="4142132"/>
            <a:ext cx="3141234" cy="539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39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11672</TotalTime>
  <Words>563</Words>
  <Application>Microsoft Office PowerPoint</Application>
  <PresentationFormat>Widescreen</PresentationFormat>
  <Paragraphs>182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Bell MT</vt:lpstr>
      <vt:lpstr>Calibri</vt:lpstr>
      <vt:lpstr>Calibri Light</vt:lpstr>
      <vt:lpstr>Chiller</vt:lpstr>
      <vt:lpstr>Times New Roman</vt:lpstr>
      <vt:lpstr>Office Theme</vt:lpstr>
      <vt:lpstr>For your quiz…</vt:lpstr>
      <vt:lpstr>PowerPoint Presentation</vt:lpstr>
      <vt:lpstr>PowerPoint Presentation</vt:lpstr>
      <vt:lpstr>PowerPoint Presentation</vt:lpstr>
      <vt:lpstr>Lets look at some other reformers…Turn to page 54. Copy down and fill out this chart:</vt:lpstr>
      <vt:lpstr>PowerPoint Presentation</vt:lpstr>
      <vt:lpstr>For your quiz…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Topeka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STURGES</dc:creator>
  <cp:lastModifiedBy>CHRISTINE STURGES</cp:lastModifiedBy>
  <cp:revision>38</cp:revision>
  <cp:lastPrinted>2014-09-19T17:49:38Z</cp:lastPrinted>
  <dcterms:created xsi:type="dcterms:W3CDTF">2014-09-04T17:18:08Z</dcterms:created>
  <dcterms:modified xsi:type="dcterms:W3CDTF">2014-09-25T20:52:26Z</dcterms:modified>
</cp:coreProperties>
</file>