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  <p:sldId id="281" r:id="rId28"/>
    <p:sldId id="282" r:id="rId29"/>
    <p:sldId id="284" r:id="rId30"/>
    <p:sldId id="286" r:id="rId31"/>
    <p:sldId id="287" r:id="rId32"/>
    <p:sldId id="288" r:id="rId33"/>
    <p:sldId id="285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29539-9CA2-4739-8D45-CD5B9F96ABAA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EDF8C-E582-43DC-A15D-831AC22CDF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Ans</a:t>
            </a:r>
            <a:r>
              <a:rPr lang="en-US" dirty="0" smtClean="0"/>
              <a:t>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DF8C-E582-43DC-A15D-831AC22CDFC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A449-9B45-49CD-8A3D-EF5253A4EA55}" type="datetimeFigureOut">
              <a:rPr lang="en-US" smtClean="0"/>
              <a:pPr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AB04A-56EB-4CA2-8DE8-124A15C00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nu.com/fullsize-en/2010-02-14-11764/Europe-political-blank-map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nu.com/fullsize-en/2010-02-14-11764/Europe-political-blank-map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nu.com/fullsize-en/2010-02-14-11764/Europe-political-blank-map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nu.com/fullsize-en/2010-02-14-11764/Europe-political-blank-map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ItXvJLnTt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en/a/a4/Super-off-roa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Wave 6"/>
          <p:cNvSpPr/>
          <p:nvPr/>
        </p:nvSpPr>
        <p:spPr>
          <a:xfrm>
            <a:off x="609600" y="3810000"/>
            <a:ext cx="8229600" cy="2743200"/>
          </a:xfrm>
          <a:prstGeom prst="wave">
            <a:avLst>
              <a:gd name="adj1" fmla="val 12167"/>
              <a:gd name="adj2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0447" y="4191000"/>
            <a:ext cx="825161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ROAD TO AN A: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World History Review Game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is something sent </a:t>
            </a:r>
            <a:r>
              <a:rPr lang="en-US" b="1" dirty="0" smtClean="0"/>
              <a:t>from </a:t>
            </a:r>
            <a:r>
              <a:rPr lang="en-US" dirty="0" smtClean="0"/>
              <a:t>the </a:t>
            </a:r>
            <a:r>
              <a:rPr lang="en-US" b="1" dirty="0" smtClean="0"/>
              <a:t>Old World</a:t>
            </a:r>
            <a:r>
              <a:rPr lang="en-US" dirty="0" smtClean="0"/>
              <a:t> </a:t>
            </a:r>
            <a:r>
              <a:rPr lang="en-US" i="1" dirty="0" smtClean="0"/>
              <a:t>to </a:t>
            </a:r>
            <a:r>
              <a:rPr lang="en-US" dirty="0" smtClean="0"/>
              <a:t>the </a:t>
            </a:r>
            <a:r>
              <a:rPr lang="en-US" i="1" dirty="0" smtClean="0"/>
              <a:t>New World?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Wheat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Pox!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Oats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Pumpkins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 this picture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4038600" y="1143000"/>
            <a:ext cx="8382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http://www.pbs.org/wgbh/aia/part1/images/1plan0129b.jpg"/>
          <p:cNvPicPr>
            <a:picLocks noChangeAspect="1" noChangeArrowheads="1"/>
          </p:cNvPicPr>
          <p:nvPr/>
        </p:nvPicPr>
        <p:blipFill>
          <a:blip r:embed="rId3" cstate="print"/>
          <a:srcRect l="25000" t="41093"/>
          <a:stretch>
            <a:fillRect/>
          </a:stretch>
        </p:blipFill>
        <p:spPr bwMode="auto">
          <a:xfrm>
            <a:off x="1066800" y="2286000"/>
            <a:ext cx="6858000" cy="403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499452" y="4800600"/>
            <a:ext cx="4068806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Light" pitchFamily="34" charset="0"/>
              </a:rPr>
              <a:t>Slave Ship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pperplate Gothic Ligh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64604"/>
            <a:ext cx="9144000" cy="661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next question is NOT multiple choice. If your team gets it right you will have an opportunity to shoot for a </a:t>
            </a:r>
            <a:r>
              <a:rPr lang="en-US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NITRO BOOST!!</a:t>
            </a: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just means you go ahead a few spaces…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did the European Slave traders get their slaves?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Americas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Other Europeans who captured them from the center of the continent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bought them in the Americas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Africans who captured other Africans from the center of the continent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3 continents were involved in the Triangle Trade?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Americas (that’s really 2 continents </a:t>
            </a:r>
            <a:r>
              <a:rPr lang="en-US" dirty="0" err="1" smtClean="0"/>
              <a:t>Sturge</a:t>
            </a:r>
            <a:r>
              <a:rPr lang="en-US" dirty="0" smtClean="0"/>
              <a:t>…duh!), Africa and Asia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Africa, Asia and Europe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Americas (that’s really 2 continents </a:t>
            </a:r>
            <a:r>
              <a:rPr lang="en-US" dirty="0" err="1" smtClean="0"/>
              <a:t>Sturge</a:t>
            </a:r>
            <a:r>
              <a:rPr lang="en-US" dirty="0" smtClean="0"/>
              <a:t>…duh!), Africa and Europe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US, Spain and Côte d'Ivoire (Ivory Coast)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carried on this leg of the Triangle Trade?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76400"/>
            <a:ext cx="3886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Slaves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Guns, rum, clothing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Raw material such as tobacco and cotton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pox…</a:t>
            </a:r>
            <a:endParaRPr lang="en-US" dirty="0"/>
          </a:p>
        </p:txBody>
      </p:sp>
      <p:pic>
        <p:nvPicPr>
          <p:cNvPr id="5" name="Picture 10" descr="http://content.answers.com/main/content/wp/en/d/d3/Triangle_tra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769" y="1981200"/>
            <a:ext cx="500483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172200" y="3048000"/>
            <a:ext cx="1066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4600" y="3886200"/>
            <a:ext cx="990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57800" y="3505200"/>
            <a:ext cx="1066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096000" y="1676400"/>
            <a:ext cx="762000" cy="1143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carried on this leg of the Triangle Trade?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76400"/>
            <a:ext cx="3886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Manufactured goods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Slaves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Sugar and spices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pox…</a:t>
            </a:r>
            <a:endParaRPr lang="en-US" dirty="0"/>
          </a:p>
        </p:txBody>
      </p:sp>
      <p:pic>
        <p:nvPicPr>
          <p:cNvPr id="5" name="Picture 10" descr="http://content.answers.com/main/content/wp/en/d/d3/Triangle_tra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769" y="1981200"/>
            <a:ext cx="500483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172200" y="3048000"/>
            <a:ext cx="1066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4600" y="3886200"/>
            <a:ext cx="990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57800" y="3505200"/>
            <a:ext cx="1066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5400000">
            <a:off x="7734300" y="3086100"/>
            <a:ext cx="762000" cy="1143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carried on this leg of the Triangle Trade?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76400"/>
            <a:ext cx="3886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Manufactured goods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Slaves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Sugar and spices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pox…</a:t>
            </a:r>
            <a:endParaRPr lang="en-US" dirty="0"/>
          </a:p>
        </p:txBody>
      </p:sp>
      <p:pic>
        <p:nvPicPr>
          <p:cNvPr id="5" name="Picture 10" descr="http://content.answers.com/main/content/wp/en/d/d3/Triangle_tra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769" y="1981200"/>
            <a:ext cx="500483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172200" y="3048000"/>
            <a:ext cx="1066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4600" y="3886200"/>
            <a:ext cx="990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57800" y="3505200"/>
            <a:ext cx="1066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2039157">
            <a:off x="5053884" y="4212452"/>
            <a:ext cx="762000" cy="1143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pic>
        <p:nvPicPr>
          <p:cNvPr id="11" name="Picture 10" descr="http://content.answers.com/main/content/wp/en/d/d3/Triangle_tra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19200"/>
            <a:ext cx="6705600" cy="439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this leg of the journey called?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2564203">
            <a:off x="2512593" y="4018341"/>
            <a:ext cx="838200" cy="1143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0" y="3124200"/>
            <a:ext cx="598336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Light" pitchFamily="34" charset="0"/>
              </a:rPr>
              <a:t>Middle Passage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pperplate Gothic Ligh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09600"/>
            <a:ext cx="9144000" cy="5401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It’s another NITRO BOOST question!!!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leader whose power is hereditary and who controls 100% of </a:t>
            </a:r>
            <a:r>
              <a:rPr lang="en-US" i="1" dirty="0" smtClean="0"/>
              <a:t>everything</a:t>
            </a:r>
            <a:r>
              <a:rPr lang="en-US" dirty="0" smtClean="0"/>
              <a:t> is called…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Monarch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dictator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President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An Absolute Monarch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best definition for hereditary power?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Power is passed on through the family bloodlines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Power is given by the people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Power is taken in a coup (meaning a violent overthrow)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Power is won in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man was a great navigator. We dreamed of rounding the southern tip of South Africa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Christopher Columbus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Prince Henry (The navigator)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Hernan</a:t>
            </a:r>
            <a:r>
              <a:rPr lang="en-US" dirty="0" smtClean="0"/>
              <a:t> Cortes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Peter The Great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Divine Right to Rule?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strongest King rules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Knights must defend the king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king gets his power from God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Power comes from the people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 Spain…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676400"/>
            <a:ext cx="4648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5122" name="Picture 2" descr="Europe political blank ma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2051" r="24843"/>
          <a:stretch>
            <a:fillRect/>
          </a:stretch>
        </p:blipFill>
        <p:spPr bwMode="auto">
          <a:xfrm>
            <a:off x="3505200" y="1066800"/>
            <a:ext cx="5257800" cy="55791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67200" y="51816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77200" y="27432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34290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4495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last name of the ruling house in Spain?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Romanovs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Hohenzollerns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Bourbons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Hapsburgs</a:t>
            </a:r>
            <a:endParaRPr lang="en-US" dirty="0"/>
          </a:p>
        </p:txBody>
      </p:sp>
      <p:pic>
        <p:nvPicPr>
          <p:cNvPr id="5" name="Picture 2" descr="http://www.nps.gov/casa/historyculture/images/philipII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600200"/>
            <a:ext cx="3522663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guy fought with the Queen of England because…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798637"/>
            <a:ext cx="441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She was Catholic and he was Protestant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She was a woman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wanted the throne in England as well as Spain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and B</a:t>
            </a:r>
            <a:endParaRPr lang="en-US" dirty="0"/>
          </a:p>
        </p:txBody>
      </p:sp>
      <p:pic>
        <p:nvPicPr>
          <p:cNvPr id="5" name="Picture 2" descr="http://www.nps.gov/casa/historyculture/images/philipII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600200"/>
            <a:ext cx="3522663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 England…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676400"/>
            <a:ext cx="4648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5122" name="Picture 2" descr="Europe political blank ma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2051" r="24843"/>
          <a:stretch>
            <a:fillRect/>
          </a:stretch>
        </p:blipFill>
        <p:spPr bwMode="auto">
          <a:xfrm>
            <a:off x="3429000" y="1202690"/>
            <a:ext cx="5257800" cy="55791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67200" y="51816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77200" y="27432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34290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4495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last name of the ruling house in England?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Hapsburgs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Romanovs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Stuarts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Bourbons </a:t>
            </a:r>
            <a:endParaRPr lang="en-US" dirty="0"/>
          </a:p>
        </p:txBody>
      </p:sp>
      <p:pic>
        <p:nvPicPr>
          <p:cNvPr id="6" name="Picture 2" descr="http://www.parliament.uk/actofunion/lib/visuals/images/1_BillOfRights_1.jpg"/>
          <p:cNvPicPr>
            <a:picLocks noChangeAspect="1" noChangeArrowheads="1"/>
          </p:cNvPicPr>
          <p:nvPr/>
        </p:nvPicPr>
        <p:blipFill>
          <a:blip r:embed="rId3" cstate="print"/>
          <a:srcRect l="30602"/>
          <a:stretch>
            <a:fillRect/>
          </a:stretch>
        </p:blipFill>
        <p:spPr bwMode="auto">
          <a:xfrm>
            <a:off x="4038600" y="1823981"/>
            <a:ext cx="4191000" cy="425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pic>
        <p:nvPicPr>
          <p:cNvPr id="8" name="Picture 4" descr="http://mercuriuspoliticus.files.wordpress.com/2009/01/380px-court-charles-i-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7975" y="533400"/>
            <a:ext cx="3476625" cy="547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does Parliament do?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3429000"/>
            <a:ext cx="4599592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Light" pitchFamily="34" charset="0"/>
              </a:rPr>
              <a:t>Makes Laws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pperplate Gothic Ligh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33400"/>
            <a:ext cx="9144000" cy="5401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It’s another NITRO BOOST question!!!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 did the English Civil War start?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parliament was making bad laws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Russia invaded England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King was abusing the people and the parliament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Roundheads attacked the Royalists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 supported the King in the English Civil War?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Royalists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Roundheads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poor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Russia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is Oliver Cromwell…what is true of him?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371600"/>
            <a:ext cx="4876800" cy="53340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a strict Catholic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loved dance and Christmas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a fair and just leader of the Commonwealth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a strict Protestant who banned pretty much anything fun</a:t>
            </a:r>
            <a:endParaRPr lang="en-US" dirty="0"/>
          </a:p>
        </p:txBody>
      </p:sp>
      <p:pic>
        <p:nvPicPr>
          <p:cNvPr id="5" name="Picture 2" descr="http://auden.stanford.edu/cgi-bin/auden/media/cromw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0687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Italian man promised the King and Queen of Spain he’d find a sea route from Europe to Asia…</a:t>
            </a:r>
            <a:r>
              <a:rPr lang="en-US" i="1" dirty="0" smtClean="0"/>
              <a:t>going west!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Christopher Columbus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Bartholomew Dias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Hernan</a:t>
            </a:r>
            <a:r>
              <a:rPr lang="en-US" dirty="0" smtClean="0"/>
              <a:t> Cortes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Peter The Great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was the English Restoration?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798637"/>
            <a:ext cx="39624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Peter the Great rebuilt St. Petersburg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the monarchy was restored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Louis XIV built Versailles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Philip II built the Spanish Armada </a:t>
            </a:r>
            <a:endParaRPr lang="en-US" dirty="0"/>
          </a:p>
        </p:txBody>
      </p:sp>
      <p:pic>
        <p:nvPicPr>
          <p:cNvPr id="6" name="Picture 2" descr="http://www.parliament.uk/actofunion/lib/visuals/images/1_BillOfRights_1.jpg"/>
          <p:cNvPicPr>
            <a:picLocks noChangeAspect="1" noChangeArrowheads="1"/>
          </p:cNvPicPr>
          <p:nvPr/>
        </p:nvPicPr>
        <p:blipFill>
          <a:blip r:embed="rId3" cstate="print"/>
          <a:srcRect l="30602"/>
          <a:stretch>
            <a:fillRect/>
          </a:stretch>
        </p:blipFill>
        <p:spPr bwMode="auto">
          <a:xfrm>
            <a:off x="4038600" y="1823981"/>
            <a:ext cx="4191000" cy="425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 France…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676400"/>
            <a:ext cx="4648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5122" name="Picture 2" descr="Europe political blank ma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2051" r="24843"/>
          <a:stretch>
            <a:fillRect/>
          </a:stretch>
        </p:blipFill>
        <p:spPr bwMode="auto">
          <a:xfrm>
            <a:off x="3429000" y="1202690"/>
            <a:ext cx="5257800" cy="55791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67200" y="51816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77200" y="27432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34290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4495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last name of the ruling house in France?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Hapsburgs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Romanovs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Stuarts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Bourbons </a:t>
            </a:r>
            <a:endParaRPr lang="en-US" dirty="0"/>
          </a:p>
        </p:txBody>
      </p:sp>
      <p:pic>
        <p:nvPicPr>
          <p:cNvPr id="7" name="Picture 2" descr="http://www2.warwick.ac.uk/fac/arts/history/undergraduate/modules/hi388/week10/henriiv.jpg"/>
          <p:cNvPicPr>
            <a:picLocks noChangeAspect="1" noChangeArrowheads="1"/>
          </p:cNvPicPr>
          <p:nvPr/>
        </p:nvPicPr>
        <p:blipFill>
          <a:blip r:embed="rId3" cstate="print"/>
          <a:srcRect l="2267" r="4745" b="3783"/>
          <a:stretch>
            <a:fillRect/>
          </a:stretch>
        </p:blipFill>
        <p:spPr bwMode="auto">
          <a:xfrm>
            <a:off x="4953000" y="1752600"/>
            <a:ext cx="3124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is Louis XIV; what’s true about him?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42672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a very strong king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gave all his power to a church leader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invaded by the Spanish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killed his own son</a:t>
            </a:r>
            <a:endParaRPr lang="en-US" dirty="0"/>
          </a:p>
        </p:txBody>
      </p:sp>
      <p:pic>
        <p:nvPicPr>
          <p:cNvPr id="5" name="Picture 2" descr="http://www.britishbattles.com/spanish-succession/blenheim/louis-xi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371600"/>
            <a:ext cx="37576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pic>
        <p:nvPicPr>
          <p:cNvPr id="7" name="Picture 4" descr="http://academic.shu.edu/honors/Versail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537716"/>
            <a:ext cx="6781800" cy="46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This was built as a symbols  of what?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429000" y="1905000"/>
            <a:ext cx="2666820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pperplate Gothic Light" pitchFamily="34" charset="0"/>
              </a:rPr>
              <a:t>Power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pperplate Gothic Light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85800"/>
            <a:ext cx="9144000" cy="5401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It’s another NITRO BOOST question!!!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Identify Russia…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676400"/>
            <a:ext cx="46482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5122" name="Picture 2" descr="Europe political blank ma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2051" r="24843"/>
          <a:stretch>
            <a:fillRect/>
          </a:stretch>
        </p:blipFill>
        <p:spPr bwMode="auto">
          <a:xfrm>
            <a:off x="3429000" y="1202690"/>
            <a:ext cx="5257800" cy="55791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67200" y="51816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77200" y="27432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34290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4495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last name of the ruling house in </a:t>
            </a:r>
            <a:r>
              <a:rPr lang="en-US" dirty="0" smtClean="0"/>
              <a:t>Russia?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Hapsburgs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Romanovs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Stuarts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Bourbons </a:t>
            </a:r>
            <a:endParaRPr lang="en-US" dirty="0"/>
          </a:p>
        </p:txBody>
      </p:sp>
      <p:pic>
        <p:nvPicPr>
          <p:cNvPr id="6" name="Picture 2" descr="http://petersburg.blogs.wm.edu/files/2009/04/catherine_the_gre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371600"/>
            <a:ext cx="4067175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is Peter the Great; what’s true about him?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1"/>
            <a:ext cx="4267200" cy="4953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created the Church of England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not very well educated and gave away all his power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found a Warm-Water Port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wanted to westernize Russia</a:t>
            </a:r>
            <a:endParaRPr lang="en-US" dirty="0"/>
          </a:p>
        </p:txBody>
      </p:sp>
      <p:pic>
        <p:nvPicPr>
          <p:cNvPr id="6" name="Picture 2" descr="http://www.1st-art-gallery.com/thumbnail/215652/1/Peter-The-Great-Of-Russia-$282$29.jpg"/>
          <p:cNvPicPr>
            <a:picLocks noChangeAspect="1" noChangeArrowheads="1"/>
          </p:cNvPicPr>
          <p:nvPr/>
        </p:nvPicPr>
        <p:blipFill>
          <a:blip r:embed="rId3" cstate="print"/>
          <a:srcRect r="15892"/>
          <a:stretch>
            <a:fillRect/>
          </a:stretch>
        </p:blipFill>
        <p:spPr bwMode="auto">
          <a:xfrm>
            <a:off x="5105400" y="1447800"/>
            <a:ext cx="3331135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significant about Charles I’s beheading in England?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1"/>
            <a:ext cx="8382000" cy="4953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was not guilty of his crimes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was the first time a king had been legally executed by his people.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didn’t die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 had small pox…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Watch this </a:t>
            </a:r>
            <a:r>
              <a:rPr lang="en-US" dirty="0" smtClean="0">
                <a:hlinkClick r:id="rId3"/>
              </a:rPr>
              <a:t>video</a:t>
            </a:r>
            <a:r>
              <a:rPr lang="en-US" dirty="0" smtClean="0"/>
              <a:t>; think about John Locke…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1"/>
            <a:ext cx="8382000" cy="4953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John Locke (a hater) says people are born bad and need </a:t>
            </a:r>
            <a:r>
              <a:rPr lang="en-US" dirty="0" err="1" smtClean="0"/>
              <a:t>gov’t</a:t>
            </a:r>
            <a:r>
              <a:rPr lang="en-US" dirty="0" smtClean="0"/>
              <a:t> to control them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John Locke (a lover) says people are reasonable and </a:t>
            </a:r>
            <a:r>
              <a:rPr lang="en-US" dirty="0" err="1" smtClean="0"/>
              <a:t>gov’t</a:t>
            </a:r>
            <a:r>
              <a:rPr lang="en-US" dirty="0" smtClean="0"/>
              <a:t> should protect their natural rights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John Locke said society corrupts people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John Locke had Small pox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Columbus reached the new world he thought he was…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 Africa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 the Americas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 India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Going CRAZY!!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Among the “treasures of the new world” Columbus brought back to Spain were gold, jade, animals and…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Copper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Native American slaves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Ivory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best describes the Columbian Exchange?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market opened by Christopher Columbus in the Americas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system of slavery created by the Spanish in the Americas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An exchange of goods, culture and diseases from the Old World to the New World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the Columbian Exchange, the ‘Old World’ is understood to mean…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Europe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Americas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Spain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Where you contract Small Pox?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So…if the “Old World” is Europe, Asia and Africa, what’s the “New World”?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Spain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Wait…they started Small Pox right?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Russia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Americas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D_Rk1LSf73m-JjZNQ6rUT7HOQvLeWFq_Wa5XgHaYgUVmCLZl31GKEvS6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86073"/>
            <a:ext cx="9144000" cy="464792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is something sent </a:t>
            </a:r>
            <a:r>
              <a:rPr lang="en-US" b="1" dirty="0" smtClean="0"/>
              <a:t>from </a:t>
            </a:r>
            <a:r>
              <a:rPr lang="en-US" dirty="0" smtClean="0"/>
              <a:t>the </a:t>
            </a:r>
            <a:r>
              <a:rPr lang="en-US" b="1" dirty="0" smtClean="0"/>
              <a:t>New World</a:t>
            </a:r>
            <a:r>
              <a:rPr lang="en-US" dirty="0" smtClean="0"/>
              <a:t> </a:t>
            </a:r>
            <a:r>
              <a:rPr lang="en-US" i="1" dirty="0" smtClean="0"/>
              <a:t>to </a:t>
            </a:r>
            <a:r>
              <a:rPr lang="en-US" dirty="0" smtClean="0"/>
              <a:t>the </a:t>
            </a:r>
            <a:r>
              <a:rPr lang="en-US" i="1" dirty="0" smtClean="0"/>
              <a:t>Old World?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Horses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Small Pox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Cattle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Tomatoes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1036</Words>
  <Application>Microsoft Office PowerPoint</Application>
  <PresentationFormat>On-screen Show (4:3)</PresentationFormat>
  <Paragraphs>222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This man was a great navigator. We dreamed of rounding the southern tip of South Africa</vt:lpstr>
      <vt:lpstr>This Italian man promised the King and Queen of Spain he’d find a sea route from Europe to Asia…going west!</vt:lpstr>
      <vt:lpstr>When Columbus reached the new world he thought he was…</vt:lpstr>
      <vt:lpstr>Among the “treasures of the new world” Columbus brought back to Spain were gold, jade, animals and…</vt:lpstr>
      <vt:lpstr>Which of the following best describes the Columbian Exchange?</vt:lpstr>
      <vt:lpstr>In the Columbian Exchange, the ‘Old World’ is understood to mean…</vt:lpstr>
      <vt:lpstr>So…if the “Old World” is Europe, Asia and Africa, what’s the “New World”?</vt:lpstr>
      <vt:lpstr>Which of the following is something sent from the New World to the Old World?</vt:lpstr>
      <vt:lpstr>Which of the following is something sent from the Old World to the New World?</vt:lpstr>
      <vt:lpstr>Identify this picture</vt:lpstr>
      <vt:lpstr>Where did the European Slave traders get their slaves?</vt:lpstr>
      <vt:lpstr>What 3 continents were involved in the Triangle Trade?</vt:lpstr>
      <vt:lpstr>What was carried on this leg of the Triangle Trade?</vt:lpstr>
      <vt:lpstr>What was carried on this leg of the Triangle Trade?</vt:lpstr>
      <vt:lpstr>What was carried on this leg of the Triangle Trade?</vt:lpstr>
      <vt:lpstr>What was this leg of the journey called?</vt:lpstr>
      <vt:lpstr>A leader whose power is hereditary and who controls 100% of everything is called… </vt:lpstr>
      <vt:lpstr>What is the best definition for hereditary power?</vt:lpstr>
      <vt:lpstr>What is the Divine Right to Rule?</vt:lpstr>
      <vt:lpstr>Identify Spain…</vt:lpstr>
      <vt:lpstr>What was the last name of the ruling house in Spain?</vt:lpstr>
      <vt:lpstr>This guy fought with the Queen of England because…</vt:lpstr>
      <vt:lpstr>Identify England…</vt:lpstr>
      <vt:lpstr>What was the last name of the ruling house in England?</vt:lpstr>
      <vt:lpstr>What does Parliament do? </vt:lpstr>
      <vt:lpstr>Why did the English Civil War start?</vt:lpstr>
      <vt:lpstr>Who supported the King in the English Civil War?</vt:lpstr>
      <vt:lpstr>This is Oliver Cromwell…what is true of him?</vt:lpstr>
      <vt:lpstr>What was the English Restoration?</vt:lpstr>
      <vt:lpstr>Identify France…</vt:lpstr>
      <vt:lpstr>What was the last name of the ruling house in France?</vt:lpstr>
      <vt:lpstr>This is Louis XIV; what’s true about him?</vt:lpstr>
      <vt:lpstr>This was built as a symbols  of what?</vt:lpstr>
      <vt:lpstr>Identify Russia…</vt:lpstr>
      <vt:lpstr>What was the last name of the ruling house in Russia?</vt:lpstr>
      <vt:lpstr>This is Peter the Great; what’s true about him?</vt:lpstr>
      <vt:lpstr>What was significant about Charles I’s beheading in England?</vt:lpstr>
      <vt:lpstr>Watch this video; think about John Locke…</vt:lpstr>
    </vt:vector>
  </TitlesOfParts>
  <Company>USD501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TPS</dc:creator>
  <cp:lastModifiedBy>TPS</cp:lastModifiedBy>
  <cp:revision>24</cp:revision>
  <dcterms:created xsi:type="dcterms:W3CDTF">2013-12-13T12:47:26Z</dcterms:created>
  <dcterms:modified xsi:type="dcterms:W3CDTF">2013-12-16T14:07:40Z</dcterms:modified>
</cp:coreProperties>
</file>